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7" r:id="rId12"/>
  </p:sldIdLst>
  <p:sldSz cx="9144000" cy="6497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DAA92E1-03B9-4350-8FEC-95BD1C496E47}">
          <p14:sldIdLst>
            <p14:sldId id="256"/>
            <p14:sldId id="266"/>
            <p14:sldId id="264"/>
            <p14:sldId id="257"/>
            <p14:sldId id="258"/>
            <p14:sldId id="259"/>
            <p14:sldId id="260"/>
            <p14:sldId id="261"/>
            <p14:sldId id="262"/>
            <p14:sldId id="263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0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6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3387"/>
            <a:ext cx="7772400" cy="2262141"/>
          </a:xfrm>
        </p:spPr>
        <p:txBody>
          <a:bodyPr anchor="b"/>
          <a:lstStyle>
            <a:lvl1pPr algn="ctr">
              <a:defRPr sz="568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2764"/>
            <a:ext cx="6858000" cy="1568758"/>
          </a:xfrm>
        </p:spPr>
        <p:txBody>
          <a:bodyPr/>
          <a:lstStyle>
            <a:lvl1pPr marL="0" indent="0" algn="ctr">
              <a:buNone/>
              <a:defRPr sz="2274"/>
            </a:lvl1pPr>
            <a:lvl2pPr marL="433197" indent="0" algn="ctr">
              <a:buNone/>
              <a:defRPr sz="1895"/>
            </a:lvl2pPr>
            <a:lvl3pPr marL="866394" indent="0" algn="ctr">
              <a:buNone/>
              <a:defRPr sz="1706"/>
            </a:lvl3pPr>
            <a:lvl4pPr marL="1299591" indent="0" algn="ctr">
              <a:buNone/>
              <a:defRPr sz="1516"/>
            </a:lvl4pPr>
            <a:lvl5pPr marL="1732788" indent="0" algn="ctr">
              <a:buNone/>
              <a:defRPr sz="1516"/>
            </a:lvl5pPr>
            <a:lvl6pPr marL="2165985" indent="0" algn="ctr">
              <a:buNone/>
              <a:defRPr sz="1516"/>
            </a:lvl6pPr>
            <a:lvl7pPr marL="2599182" indent="0" algn="ctr">
              <a:buNone/>
              <a:defRPr sz="1516"/>
            </a:lvl7pPr>
            <a:lvl8pPr marL="3032379" indent="0" algn="ctr">
              <a:buNone/>
              <a:defRPr sz="1516"/>
            </a:lvl8pPr>
            <a:lvl9pPr marL="3465576" indent="0" algn="ctr">
              <a:buNone/>
              <a:defRPr sz="1516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066F-0F12-4C89-802B-F99140B3662C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F20A-6E60-42B1-9D5C-7BBD7E5E7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696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8069">
        <p159:morph option="byObject"/>
      </p:transition>
    </mc:Choice>
    <mc:Fallback xmlns="">
      <p:transition spd="slow" advTm="18069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066F-0F12-4C89-802B-F99140B3662C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F20A-6E60-42B1-9D5C-7BBD7E5E7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004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8069">
        <p159:morph option="byObject"/>
      </p:transition>
    </mc:Choice>
    <mc:Fallback xmlns="">
      <p:transition spd="slow" advTm="18069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45939"/>
            <a:ext cx="1971675" cy="550644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45939"/>
            <a:ext cx="5800725" cy="550644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066F-0F12-4C89-802B-F99140B3662C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F20A-6E60-42B1-9D5C-7BBD7E5E7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926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8069">
        <p159:morph option="byObject"/>
      </p:transition>
    </mc:Choice>
    <mc:Fallback xmlns="">
      <p:transition spd="slow" advTm="18069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066F-0F12-4C89-802B-F99140B3662C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F20A-6E60-42B1-9D5C-7BBD7E5E7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290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8069">
        <p159:morph option="byObject"/>
      </p:transition>
    </mc:Choice>
    <mc:Fallback xmlns="">
      <p:transition spd="slow" advTm="18069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619899"/>
            <a:ext cx="7886700" cy="2702836"/>
          </a:xfrm>
        </p:spPr>
        <p:txBody>
          <a:bodyPr anchor="b"/>
          <a:lstStyle>
            <a:lvl1pPr>
              <a:defRPr sz="568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348305"/>
            <a:ext cx="7886700" cy="1421358"/>
          </a:xfrm>
        </p:spPr>
        <p:txBody>
          <a:bodyPr/>
          <a:lstStyle>
            <a:lvl1pPr marL="0" indent="0">
              <a:buNone/>
              <a:defRPr sz="2274">
                <a:solidFill>
                  <a:schemeClr val="tx1"/>
                </a:solidFill>
              </a:defRPr>
            </a:lvl1pPr>
            <a:lvl2pPr marL="433197" indent="0">
              <a:buNone/>
              <a:defRPr sz="1895">
                <a:solidFill>
                  <a:schemeClr val="tx1">
                    <a:tint val="75000"/>
                  </a:schemeClr>
                </a:solidFill>
              </a:defRPr>
            </a:lvl2pPr>
            <a:lvl3pPr marL="866394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3pPr>
            <a:lvl4pPr marL="1299591" indent="0">
              <a:buNone/>
              <a:defRPr sz="1516">
                <a:solidFill>
                  <a:schemeClr val="tx1">
                    <a:tint val="75000"/>
                  </a:schemeClr>
                </a:solidFill>
              </a:defRPr>
            </a:lvl4pPr>
            <a:lvl5pPr marL="1732788" indent="0">
              <a:buNone/>
              <a:defRPr sz="1516">
                <a:solidFill>
                  <a:schemeClr val="tx1">
                    <a:tint val="75000"/>
                  </a:schemeClr>
                </a:solidFill>
              </a:defRPr>
            </a:lvl5pPr>
            <a:lvl6pPr marL="2165985" indent="0">
              <a:buNone/>
              <a:defRPr sz="1516">
                <a:solidFill>
                  <a:schemeClr val="tx1">
                    <a:tint val="75000"/>
                  </a:schemeClr>
                </a:solidFill>
              </a:defRPr>
            </a:lvl6pPr>
            <a:lvl7pPr marL="2599182" indent="0">
              <a:buNone/>
              <a:defRPr sz="1516">
                <a:solidFill>
                  <a:schemeClr val="tx1">
                    <a:tint val="75000"/>
                  </a:schemeClr>
                </a:solidFill>
              </a:defRPr>
            </a:lvl7pPr>
            <a:lvl8pPr marL="3032379" indent="0">
              <a:buNone/>
              <a:defRPr sz="1516">
                <a:solidFill>
                  <a:schemeClr val="tx1">
                    <a:tint val="75000"/>
                  </a:schemeClr>
                </a:solidFill>
              </a:defRPr>
            </a:lvl8pPr>
            <a:lvl9pPr marL="3465576" indent="0">
              <a:buNone/>
              <a:defRPr sz="15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066F-0F12-4C89-802B-F99140B3662C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F20A-6E60-42B1-9D5C-7BBD7E5E7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47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8069">
        <p159:morph option="byObject"/>
      </p:transition>
    </mc:Choice>
    <mc:Fallback xmlns="">
      <p:transition spd="slow" advTm="18069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29695"/>
            <a:ext cx="3886200" cy="412269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29695"/>
            <a:ext cx="3886200" cy="412269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066F-0F12-4C89-802B-F99140B3662C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F20A-6E60-42B1-9D5C-7BBD7E5E7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25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8069">
        <p159:morph option="byObject"/>
      </p:transition>
    </mc:Choice>
    <mc:Fallback xmlns="">
      <p:transition spd="slow" advTm="18069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5940"/>
            <a:ext cx="7886700" cy="125591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92824"/>
            <a:ext cx="3868340" cy="780619"/>
          </a:xfrm>
        </p:spPr>
        <p:txBody>
          <a:bodyPr anchor="b"/>
          <a:lstStyle>
            <a:lvl1pPr marL="0" indent="0">
              <a:buNone/>
              <a:defRPr sz="2274" b="1"/>
            </a:lvl1pPr>
            <a:lvl2pPr marL="433197" indent="0">
              <a:buNone/>
              <a:defRPr sz="1895" b="1"/>
            </a:lvl2pPr>
            <a:lvl3pPr marL="866394" indent="0">
              <a:buNone/>
              <a:defRPr sz="1706" b="1"/>
            </a:lvl3pPr>
            <a:lvl4pPr marL="1299591" indent="0">
              <a:buNone/>
              <a:defRPr sz="1516" b="1"/>
            </a:lvl4pPr>
            <a:lvl5pPr marL="1732788" indent="0">
              <a:buNone/>
              <a:defRPr sz="1516" b="1"/>
            </a:lvl5pPr>
            <a:lvl6pPr marL="2165985" indent="0">
              <a:buNone/>
              <a:defRPr sz="1516" b="1"/>
            </a:lvl6pPr>
            <a:lvl7pPr marL="2599182" indent="0">
              <a:buNone/>
              <a:defRPr sz="1516" b="1"/>
            </a:lvl7pPr>
            <a:lvl8pPr marL="3032379" indent="0">
              <a:buNone/>
              <a:defRPr sz="1516" b="1"/>
            </a:lvl8pPr>
            <a:lvl9pPr marL="3465576" indent="0">
              <a:buNone/>
              <a:defRPr sz="1516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73443"/>
            <a:ext cx="3868340" cy="349097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592824"/>
            <a:ext cx="3887391" cy="780619"/>
          </a:xfrm>
        </p:spPr>
        <p:txBody>
          <a:bodyPr anchor="b"/>
          <a:lstStyle>
            <a:lvl1pPr marL="0" indent="0">
              <a:buNone/>
              <a:defRPr sz="2274" b="1"/>
            </a:lvl1pPr>
            <a:lvl2pPr marL="433197" indent="0">
              <a:buNone/>
              <a:defRPr sz="1895" b="1"/>
            </a:lvl2pPr>
            <a:lvl3pPr marL="866394" indent="0">
              <a:buNone/>
              <a:defRPr sz="1706" b="1"/>
            </a:lvl3pPr>
            <a:lvl4pPr marL="1299591" indent="0">
              <a:buNone/>
              <a:defRPr sz="1516" b="1"/>
            </a:lvl4pPr>
            <a:lvl5pPr marL="1732788" indent="0">
              <a:buNone/>
              <a:defRPr sz="1516" b="1"/>
            </a:lvl5pPr>
            <a:lvl6pPr marL="2165985" indent="0">
              <a:buNone/>
              <a:defRPr sz="1516" b="1"/>
            </a:lvl6pPr>
            <a:lvl7pPr marL="2599182" indent="0">
              <a:buNone/>
              <a:defRPr sz="1516" b="1"/>
            </a:lvl7pPr>
            <a:lvl8pPr marL="3032379" indent="0">
              <a:buNone/>
              <a:defRPr sz="1516" b="1"/>
            </a:lvl8pPr>
            <a:lvl9pPr marL="3465576" indent="0">
              <a:buNone/>
              <a:defRPr sz="1516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373443"/>
            <a:ext cx="3887391" cy="349097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066F-0F12-4C89-802B-F99140B3662C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F20A-6E60-42B1-9D5C-7BBD7E5E7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234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8069">
        <p159:morph option="byObject"/>
      </p:transition>
    </mc:Choice>
    <mc:Fallback xmlns="">
      <p:transition spd="slow" advTm="18069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066F-0F12-4C89-802B-F99140B3662C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F20A-6E60-42B1-9D5C-7BBD7E5E7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710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8069">
        <p159:morph option="byObject"/>
      </p:transition>
    </mc:Choice>
    <mc:Fallback xmlns="">
      <p:transition spd="slow" advTm="18069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066F-0F12-4C89-802B-F99140B3662C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F20A-6E60-42B1-9D5C-7BBD7E5E7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6987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8069">
        <p159:morph option="byObject"/>
      </p:transition>
    </mc:Choice>
    <mc:Fallback xmlns="">
      <p:transition spd="slow" advTm="18069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3176"/>
            <a:ext cx="2949178" cy="1516116"/>
          </a:xfrm>
        </p:spPr>
        <p:txBody>
          <a:bodyPr anchor="b"/>
          <a:lstStyle>
            <a:lvl1pPr>
              <a:defRPr sz="303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35541"/>
            <a:ext cx="4629150" cy="4617534"/>
          </a:xfrm>
        </p:spPr>
        <p:txBody>
          <a:bodyPr/>
          <a:lstStyle>
            <a:lvl1pPr>
              <a:defRPr sz="3032"/>
            </a:lvl1pPr>
            <a:lvl2pPr>
              <a:defRPr sz="2653"/>
            </a:lvl2pPr>
            <a:lvl3pPr>
              <a:defRPr sz="2274"/>
            </a:lvl3pPr>
            <a:lvl4pPr>
              <a:defRPr sz="1895"/>
            </a:lvl4pPr>
            <a:lvl5pPr>
              <a:defRPr sz="1895"/>
            </a:lvl5pPr>
            <a:lvl6pPr>
              <a:defRPr sz="1895"/>
            </a:lvl6pPr>
            <a:lvl7pPr>
              <a:defRPr sz="1895"/>
            </a:lvl7pPr>
            <a:lvl8pPr>
              <a:defRPr sz="1895"/>
            </a:lvl8pPr>
            <a:lvl9pPr>
              <a:defRPr sz="189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49292"/>
            <a:ext cx="2949178" cy="3611303"/>
          </a:xfrm>
        </p:spPr>
        <p:txBody>
          <a:bodyPr/>
          <a:lstStyle>
            <a:lvl1pPr marL="0" indent="0">
              <a:buNone/>
              <a:defRPr sz="1516"/>
            </a:lvl1pPr>
            <a:lvl2pPr marL="433197" indent="0">
              <a:buNone/>
              <a:defRPr sz="1327"/>
            </a:lvl2pPr>
            <a:lvl3pPr marL="866394" indent="0">
              <a:buNone/>
              <a:defRPr sz="1137"/>
            </a:lvl3pPr>
            <a:lvl4pPr marL="1299591" indent="0">
              <a:buNone/>
              <a:defRPr sz="948"/>
            </a:lvl4pPr>
            <a:lvl5pPr marL="1732788" indent="0">
              <a:buNone/>
              <a:defRPr sz="948"/>
            </a:lvl5pPr>
            <a:lvl6pPr marL="2165985" indent="0">
              <a:buNone/>
              <a:defRPr sz="948"/>
            </a:lvl6pPr>
            <a:lvl7pPr marL="2599182" indent="0">
              <a:buNone/>
              <a:defRPr sz="948"/>
            </a:lvl7pPr>
            <a:lvl8pPr marL="3032379" indent="0">
              <a:buNone/>
              <a:defRPr sz="948"/>
            </a:lvl8pPr>
            <a:lvl9pPr marL="3465576" indent="0">
              <a:buNone/>
              <a:defRPr sz="948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066F-0F12-4C89-802B-F99140B3662C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F20A-6E60-42B1-9D5C-7BBD7E5E7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3310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8069">
        <p159:morph option="byObject"/>
      </p:transition>
    </mc:Choice>
    <mc:Fallback xmlns="">
      <p:transition spd="slow" advTm="18069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3176"/>
            <a:ext cx="2949178" cy="1516116"/>
          </a:xfrm>
        </p:spPr>
        <p:txBody>
          <a:bodyPr anchor="b"/>
          <a:lstStyle>
            <a:lvl1pPr>
              <a:defRPr sz="303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35541"/>
            <a:ext cx="4629150" cy="4617534"/>
          </a:xfrm>
        </p:spPr>
        <p:txBody>
          <a:bodyPr anchor="t"/>
          <a:lstStyle>
            <a:lvl1pPr marL="0" indent="0">
              <a:buNone/>
              <a:defRPr sz="3032"/>
            </a:lvl1pPr>
            <a:lvl2pPr marL="433197" indent="0">
              <a:buNone/>
              <a:defRPr sz="2653"/>
            </a:lvl2pPr>
            <a:lvl3pPr marL="866394" indent="0">
              <a:buNone/>
              <a:defRPr sz="2274"/>
            </a:lvl3pPr>
            <a:lvl4pPr marL="1299591" indent="0">
              <a:buNone/>
              <a:defRPr sz="1895"/>
            </a:lvl4pPr>
            <a:lvl5pPr marL="1732788" indent="0">
              <a:buNone/>
              <a:defRPr sz="1895"/>
            </a:lvl5pPr>
            <a:lvl6pPr marL="2165985" indent="0">
              <a:buNone/>
              <a:defRPr sz="1895"/>
            </a:lvl6pPr>
            <a:lvl7pPr marL="2599182" indent="0">
              <a:buNone/>
              <a:defRPr sz="1895"/>
            </a:lvl7pPr>
            <a:lvl8pPr marL="3032379" indent="0">
              <a:buNone/>
              <a:defRPr sz="1895"/>
            </a:lvl8pPr>
            <a:lvl9pPr marL="3465576" indent="0">
              <a:buNone/>
              <a:defRPr sz="189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49292"/>
            <a:ext cx="2949178" cy="3611303"/>
          </a:xfrm>
        </p:spPr>
        <p:txBody>
          <a:bodyPr/>
          <a:lstStyle>
            <a:lvl1pPr marL="0" indent="0">
              <a:buNone/>
              <a:defRPr sz="1516"/>
            </a:lvl1pPr>
            <a:lvl2pPr marL="433197" indent="0">
              <a:buNone/>
              <a:defRPr sz="1327"/>
            </a:lvl2pPr>
            <a:lvl3pPr marL="866394" indent="0">
              <a:buNone/>
              <a:defRPr sz="1137"/>
            </a:lvl3pPr>
            <a:lvl4pPr marL="1299591" indent="0">
              <a:buNone/>
              <a:defRPr sz="948"/>
            </a:lvl4pPr>
            <a:lvl5pPr marL="1732788" indent="0">
              <a:buNone/>
              <a:defRPr sz="948"/>
            </a:lvl5pPr>
            <a:lvl6pPr marL="2165985" indent="0">
              <a:buNone/>
              <a:defRPr sz="948"/>
            </a:lvl6pPr>
            <a:lvl7pPr marL="2599182" indent="0">
              <a:buNone/>
              <a:defRPr sz="948"/>
            </a:lvl7pPr>
            <a:lvl8pPr marL="3032379" indent="0">
              <a:buNone/>
              <a:defRPr sz="948"/>
            </a:lvl8pPr>
            <a:lvl9pPr marL="3465576" indent="0">
              <a:buNone/>
              <a:defRPr sz="948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066F-0F12-4C89-802B-F99140B3662C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F20A-6E60-42B1-9D5C-7BBD7E5E7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282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8069">
        <p159:morph option="byObject"/>
      </p:transition>
    </mc:Choice>
    <mc:Fallback xmlns="">
      <p:transition spd="slow" advTm="18069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45940"/>
            <a:ext cx="7886700" cy="1255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29695"/>
            <a:ext cx="7886700" cy="4122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022349"/>
            <a:ext cx="2057400" cy="3459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3066F-0F12-4C89-802B-F99140B3662C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022349"/>
            <a:ext cx="3086100" cy="3459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022349"/>
            <a:ext cx="2057400" cy="3459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DF20A-6E60-42B1-9D5C-7BBD7E5E7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21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8069">
        <p159:morph option="byObject"/>
      </p:transition>
    </mc:Choice>
    <mc:Fallback xmlns="">
      <p:transition spd="slow" advTm="18069">
        <p:fade/>
      </p:transition>
    </mc:Fallback>
  </mc:AlternateContent>
  <p:txStyles>
    <p:titleStyle>
      <a:lvl1pPr algn="l" defTabSz="866394" rtl="0" eaLnBrk="1" latinLnBrk="0" hangingPunct="1">
        <a:lnSpc>
          <a:spcPct val="90000"/>
        </a:lnSpc>
        <a:spcBef>
          <a:spcPct val="0"/>
        </a:spcBef>
        <a:buNone/>
        <a:defRPr sz="41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99" indent="-216599" algn="l" defTabSz="866394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3" kern="1200">
          <a:solidFill>
            <a:schemeClr val="tx1"/>
          </a:solidFill>
          <a:latin typeface="+mn-lt"/>
          <a:ea typeface="+mn-ea"/>
          <a:cs typeface="+mn-cs"/>
        </a:defRPr>
      </a:lvl1pPr>
      <a:lvl2pPr marL="649796" indent="-216599" algn="l" defTabSz="866394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4" kern="1200">
          <a:solidFill>
            <a:schemeClr val="tx1"/>
          </a:solidFill>
          <a:latin typeface="+mn-lt"/>
          <a:ea typeface="+mn-ea"/>
          <a:cs typeface="+mn-cs"/>
        </a:defRPr>
      </a:lvl2pPr>
      <a:lvl3pPr marL="1082993" indent="-216599" algn="l" defTabSz="866394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6190" indent="-216599" algn="l" defTabSz="866394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949387" indent="-216599" algn="l" defTabSz="866394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382584" indent="-216599" algn="l" defTabSz="866394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815781" indent="-216599" algn="l" defTabSz="866394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248978" indent="-216599" algn="l" defTabSz="866394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682175" indent="-216599" algn="l" defTabSz="866394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6394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197" algn="l" defTabSz="866394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394" algn="l" defTabSz="866394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299591" algn="l" defTabSz="866394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2788" algn="l" defTabSz="866394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5985" algn="l" defTabSz="866394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599182" algn="l" defTabSz="866394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2379" algn="l" defTabSz="866394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5576" algn="l" defTabSz="866394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slide" Target="slide10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slide" Target="slide7.xml"/><Relationship Id="rId18" Type="http://schemas.openxmlformats.org/officeDocument/2006/relationships/image" Target="../media/image10.png"/><Relationship Id="rId26" Type="http://schemas.openxmlformats.org/officeDocument/2006/relationships/image" Target="../media/image12.png"/><Relationship Id="rId3" Type="http://schemas.openxmlformats.org/officeDocument/2006/relationships/image" Target="../media/image5.png"/><Relationship Id="rId21" Type="http://schemas.openxmlformats.org/officeDocument/2006/relationships/image" Target="../media/image11.png"/><Relationship Id="rId34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17" Type="http://schemas.openxmlformats.org/officeDocument/2006/relationships/image" Target="../media/image9.png"/><Relationship Id="rId25" Type="http://schemas.openxmlformats.org/officeDocument/2006/relationships/image" Target="../media/image4.png"/><Relationship Id="rId33" Type="http://schemas.openxmlformats.org/officeDocument/2006/relationships/image" Target="../media/image33.gif"/><Relationship Id="rId2" Type="http://schemas.openxmlformats.org/officeDocument/2006/relationships/image" Target="../media/image1.JPG"/><Relationship Id="rId16" Type="http://schemas.openxmlformats.org/officeDocument/2006/relationships/slide" Target="slide8.xml"/><Relationship Id="rId20" Type="http://schemas.openxmlformats.org/officeDocument/2006/relationships/image" Target="../media/image10.png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24" Type="http://schemas.openxmlformats.org/officeDocument/2006/relationships/image" Target="../media/image3.png"/><Relationship Id="rId32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9.png"/><Relationship Id="rId23" Type="http://schemas.openxmlformats.org/officeDocument/2006/relationships/image" Target="../media/image11.png"/><Relationship Id="rId28" Type="http://schemas.openxmlformats.org/officeDocument/2006/relationships/image" Target="../media/image14.png"/><Relationship Id="rId10" Type="http://schemas.openxmlformats.org/officeDocument/2006/relationships/slide" Target="slide6.xml"/><Relationship Id="rId19" Type="http://schemas.openxmlformats.org/officeDocument/2006/relationships/slide" Target="slide9.xml"/><Relationship Id="rId31" Type="http://schemas.openxmlformats.org/officeDocument/2006/relationships/image" Target="../media/image17.png"/><Relationship Id="rId4" Type="http://schemas.openxmlformats.org/officeDocument/2006/relationships/slide" Target="slide4.xml"/><Relationship Id="rId9" Type="http://schemas.openxmlformats.org/officeDocument/2006/relationships/image" Target="../media/image7.png"/><Relationship Id="rId14" Type="http://schemas.openxmlformats.org/officeDocument/2006/relationships/image" Target="../media/image8.png"/><Relationship Id="rId22" Type="http://schemas.openxmlformats.org/officeDocument/2006/relationships/slide" Target="slide10.xml"/><Relationship Id="rId27" Type="http://schemas.openxmlformats.org/officeDocument/2006/relationships/image" Target="../media/image13.png"/><Relationship Id="rId30" Type="http://schemas.openxmlformats.org/officeDocument/2006/relationships/image" Target="../media/image16.png"/><Relationship Id="rId8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7.xml"/><Relationship Id="rId18" Type="http://schemas.openxmlformats.org/officeDocument/2006/relationships/image" Target="../media/image10.png"/><Relationship Id="rId26" Type="http://schemas.openxmlformats.org/officeDocument/2006/relationships/image" Target="../media/image12.png"/><Relationship Id="rId3" Type="http://schemas.openxmlformats.org/officeDocument/2006/relationships/image" Target="../media/image5.png"/><Relationship Id="rId21" Type="http://schemas.openxmlformats.org/officeDocument/2006/relationships/image" Target="../media/image11.png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17" Type="http://schemas.openxmlformats.org/officeDocument/2006/relationships/image" Target="../media/image9.png"/><Relationship Id="rId25" Type="http://schemas.openxmlformats.org/officeDocument/2006/relationships/image" Target="../media/image4.png"/><Relationship Id="rId33" Type="http://schemas.openxmlformats.org/officeDocument/2006/relationships/image" Target="../media/image2.png"/><Relationship Id="rId2" Type="http://schemas.openxmlformats.org/officeDocument/2006/relationships/image" Target="../media/image1.JPG"/><Relationship Id="rId16" Type="http://schemas.openxmlformats.org/officeDocument/2006/relationships/slide" Target="slide8.xml"/><Relationship Id="rId20" Type="http://schemas.openxmlformats.org/officeDocument/2006/relationships/image" Target="../media/image10.png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24" Type="http://schemas.openxmlformats.org/officeDocument/2006/relationships/image" Target="../media/image3.png"/><Relationship Id="rId32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9.png"/><Relationship Id="rId23" Type="http://schemas.openxmlformats.org/officeDocument/2006/relationships/image" Target="../media/image11.png"/><Relationship Id="rId28" Type="http://schemas.openxmlformats.org/officeDocument/2006/relationships/image" Target="../media/image14.png"/><Relationship Id="rId10" Type="http://schemas.openxmlformats.org/officeDocument/2006/relationships/slide" Target="slide6.xml"/><Relationship Id="rId19" Type="http://schemas.openxmlformats.org/officeDocument/2006/relationships/slide" Target="slide9.xml"/><Relationship Id="rId31" Type="http://schemas.openxmlformats.org/officeDocument/2006/relationships/image" Target="../media/image17.png"/><Relationship Id="rId4" Type="http://schemas.openxmlformats.org/officeDocument/2006/relationships/slide" Target="slide4.xml"/><Relationship Id="rId9" Type="http://schemas.openxmlformats.org/officeDocument/2006/relationships/image" Target="../media/image7.png"/><Relationship Id="rId14" Type="http://schemas.openxmlformats.org/officeDocument/2006/relationships/image" Target="../media/image8.png"/><Relationship Id="rId22" Type="http://schemas.openxmlformats.org/officeDocument/2006/relationships/slide" Target="slide10.xml"/><Relationship Id="rId27" Type="http://schemas.openxmlformats.org/officeDocument/2006/relationships/image" Target="../media/image13.png"/><Relationship Id="rId30" Type="http://schemas.openxmlformats.org/officeDocument/2006/relationships/image" Target="../media/image16.png"/><Relationship Id="rId8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6.xml"/><Relationship Id="rId18" Type="http://schemas.openxmlformats.org/officeDocument/2006/relationships/image" Target="../media/image23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4.png"/><Relationship Id="rId7" Type="http://schemas.openxmlformats.org/officeDocument/2006/relationships/slide" Target="slide4.xml"/><Relationship Id="rId12" Type="http://schemas.openxmlformats.org/officeDocument/2006/relationships/image" Target="../media/image21.png"/><Relationship Id="rId17" Type="http://schemas.openxmlformats.org/officeDocument/2006/relationships/image" Target="../media/image22.png"/><Relationship Id="rId25" Type="http://schemas.openxmlformats.org/officeDocument/2006/relationships/slide" Target="slide10.xml"/><Relationship Id="rId2" Type="http://schemas.openxmlformats.org/officeDocument/2006/relationships/image" Target="../media/image1.JPG"/><Relationship Id="rId16" Type="http://schemas.openxmlformats.org/officeDocument/2006/relationships/slide" Target="slide7.xm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0.png"/><Relationship Id="rId24" Type="http://schemas.openxmlformats.org/officeDocument/2006/relationships/image" Target="../media/image25.png"/><Relationship Id="rId5" Type="http://schemas.openxmlformats.org/officeDocument/2006/relationships/image" Target="../media/image4.png"/><Relationship Id="rId15" Type="http://schemas.openxmlformats.org/officeDocument/2006/relationships/image" Target="../media/image22.png"/><Relationship Id="rId23" Type="http://schemas.openxmlformats.org/officeDocument/2006/relationships/image" Target="../media/image24.png"/><Relationship Id="rId10" Type="http://schemas.openxmlformats.org/officeDocument/2006/relationships/slide" Target="slide5.xml"/><Relationship Id="rId19" Type="http://schemas.openxmlformats.org/officeDocument/2006/relationships/slide" Target="slide8.xml"/><Relationship Id="rId4" Type="http://schemas.openxmlformats.org/officeDocument/2006/relationships/image" Target="../media/image3.png"/><Relationship Id="rId9" Type="http://schemas.openxmlformats.org/officeDocument/2006/relationships/image" Target="../media/image20.png"/><Relationship Id="rId14" Type="http://schemas.openxmlformats.org/officeDocument/2006/relationships/image" Target="../media/image21.png"/><Relationship Id="rId22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slide" Target="slide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slide" Target="slide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slide" Target="slide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slide" Target="slide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esterni, natura, acqua, neve&#10;&#10;Descrizione generata automaticamente">
            <a:extLst>
              <a:ext uri="{FF2B5EF4-FFF2-40B4-BE49-F238E27FC236}">
                <a16:creationId xmlns:a16="http://schemas.microsoft.com/office/drawing/2014/main" id="{AADB0867-208F-4F8D-AC16-8DAFA82FC5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2" r="12582"/>
          <a:stretch/>
        </p:blipFill>
        <p:spPr>
          <a:xfrm rot="5400000">
            <a:off x="1323181" y="-1323183"/>
            <a:ext cx="6497639" cy="9144002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E60468E-337D-4D9D-B780-EA641B6079B6}"/>
              </a:ext>
            </a:extLst>
          </p:cNvPr>
          <p:cNvSpPr txBox="1"/>
          <p:nvPr/>
        </p:nvSpPr>
        <p:spPr>
          <a:xfrm>
            <a:off x="3135857" y="3442915"/>
            <a:ext cx="585405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21299999" lon="0" rev="0"/>
              </a:camera>
              <a:lightRig rig="threePt" dir="t"/>
            </a:scene3d>
          </a:bodyPr>
          <a:lstStyle/>
          <a:p>
            <a:r>
              <a:rPr lang="it-IT" sz="4800" dirty="0">
                <a:solidFill>
                  <a:srgbClr val="FFFF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Modern Love" panose="04090805081005020601" pitchFamily="82" charset="0"/>
              </a:rPr>
              <a:t>Animatore MGS</a:t>
            </a:r>
          </a:p>
        </p:txBody>
      </p:sp>
      <p:pic>
        <p:nvPicPr>
          <p:cNvPr id="17" name="Immagine 16" descr="Immagine che contiene tavolo, gioco&#10;&#10;Descrizione generata automaticamente">
            <a:extLst>
              <a:ext uri="{FF2B5EF4-FFF2-40B4-BE49-F238E27FC236}">
                <a16:creationId xmlns:a16="http://schemas.microsoft.com/office/drawing/2014/main" id="{8B6407CB-BBD8-42B7-82F4-6A96A44FC1E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777" y="189900"/>
            <a:ext cx="788155" cy="780540"/>
          </a:xfrm>
          <a:prstGeom prst="rect">
            <a:avLst/>
          </a:prstGeom>
        </p:spPr>
      </p:pic>
      <p:pic>
        <p:nvPicPr>
          <p:cNvPr id="20" name="Immagine 19" descr="Immagine che contiene cibo, tavolo, segnale&#10;&#10;Descrizione generata automaticamente">
            <a:extLst>
              <a:ext uri="{FF2B5EF4-FFF2-40B4-BE49-F238E27FC236}">
                <a16:creationId xmlns:a16="http://schemas.microsoft.com/office/drawing/2014/main" id="{149CF378-D761-4579-83AA-23C8FC87F50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279" y="5266590"/>
            <a:ext cx="1044996" cy="1065576"/>
          </a:xfrm>
          <a:prstGeom prst="rect">
            <a:avLst/>
          </a:prstGeom>
        </p:spPr>
      </p:pic>
      <p:pic>
        <p:nvPicPr>
          <p:cNvPr id="24" name="Immagine 23" descr="Immagine che contiene rosso, sedendo, nero, scuro&#10;&#10;Descrizione generata automaticamente">
            <a:extLst>
              <a:ext uri="{FF2B5EF4-FFF2-40B4-BE49-F238E27FC236}">
                <a16:creationId xmlns:a16="http://schemas.microsoft.com/office/drawing/2014/main" id="{57CD6526-56B4-49D3-8435-3171535FC9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/>
          <a:stretch/>
        </p:blipFill>
        <p:spPr>
          <a:xfrm>
            <a:off x="321068" y="25071"/>
            <a:ext cx="3517396" cy="937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188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426"/>
    </mc:Choice>
    <mc:Fallback xmlns="">
      <p:transition advTm="6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2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1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747 0.0149 L -0.11996 0.42731 C -0.14566 0.51771 -0.20503 0.6108 -0.28055 0.68165 C -0.36788 0.76325 -0.44982 0.80283 -0.52205 0.80381 L -0.85764 0.82604 " pathEditMode="relative" rAng="3300000" ptsTypes="AAA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58" y="534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fiore, pianta, esterni, viola&#10;&#10;Descrizione generata automaticamente">
            <a:extLst>
              <a:ext uri="{FF2B5EF4-FFF2-40B4-BE49-F238E27FC236}">
                <a16:creationId xmlns:a16="http://schemas.microsoft.com/office/drawing/2014/main" id="{F67AD10F-4B74-428C-B052-E08137FA67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t="1173" r="2275"/>
          <a:stretch/>
        </p:blipFill>
        <p:spPr>
          <a:xfrm>
            <a:off x="0" y="0"/>
            <a:ext cx="9143999" cy="649763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Anteprima della diapositiva 3">
                <a:extLst>
                  <a:ext uri="{FF2B5EF4-FFF2-40B4-BE49-F238E27FC236}">
                    <a16:creationId xmlns:a16="http://schemas.microsoft.com/office/drawing/2014/main" id="{0B75466A-7FEF-45A8-9AF4-8146EEB8C3B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93808575"/>
                  </p:ext>
                </p:extLst>
              </p:nvPr>
            </p:nvGraphicFramePr>
            <p:xfrm>
              <a:off x="7593745" y="268289"/>
              <a:ext cx="1288716" cy="1288716"/>
            </p:xfrm>
            <a:graphic>
              <a:graphicData uri="http://schemas.microsoft.com/office/powerpoint/2016/slidezoom">
                <pslz:sldZm>
                  <pslz:sldZmObj sldId="263" cId="2454756217">
                    <pslz:zmPr id="{8E65E5F6-C441-4F18-9C04-DEE138525CDF}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88716" cy="128871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Anteprima della diapositiva 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0B75466A-7FEF-45A8-9AF4-8146EEB8C3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745" y="268289"/>
                <a:ext cx="1288716" cy="128871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5" name="Parallelogramma 4">
            <a:extLst>
              <a:ext uri="{FF2B5EF4-FFF2-40B4-BE49-F238E27FC236}">
                <a16:creationId xmlns:a16="http://schemas.microsoft.com/office/drawing/2014/main" id="{5AECB99E-F3A1-42CA-A837-6683A66CA508}"/>
              </a:ext>
            </a:extLst>
          </p:cNvPr>
          <p:cNvSpPr/>
          <p:nvPr/>
        </p:nvSpPr>
        <p:spPr>
          <a:xfrm>
            <a:off x="6706677" y="511886"/>
            <a:ext cx="1594802" cy="391120"/>
          </a:xfrm>
          <a:prstGeom prst="parallelogram">
            <a:avLst>
              <a:gd name="adj" fmla="val 28975"/>
            </a:avLst>
          </a:prstGeom>
          <a:solidFill>
            <a:srgbClr val="FFFF00">
              <a:alpha val="52000"/>
            </a:srgb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1400" dirty="0">
              <a:latin typeface="AdLib WGL4 BT" panose="04040805040B02020603" pitchFamily="8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F03ED72-D886-44BC-8689-4E15AA0E9FFF}"/>
              </a:ext>
            </a:extLst>
          </p:cNvPr>
          <p:cNvSpPr txBox="1"/>
          <p:nvPr/>
        </p:nvSpPr>
        <p:spPr>
          <a:xfrm>
            <a:off x="7070138" y="485870"/>
            <a:ext cx="1160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stile</a:t>
            </a:r>
          </a:p>
        </p:txBody>
      </p:sp>
      <p:pic>
        <p:nvPicPr>
          <p:cNvPr id="7" name="Immagine 6" descr="Ape Mi piace">
            <a:extLst>
              <a:ext uri="{FF2B5EF4-FFF2-40B4-BE49-F238E27FC236}">
                <a16:creationId xmlns:a16="http://schemas.microsoft.com/office/drawing/2014/main" id="{44342D76-FACD-4018-8B12-AEB3E50285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636" y="552419"/>
            <a:ext cx="1087202" cy="1087202"/>
          </a:xfrm>
          <a:prstGeom prst="rect">
            <a:avLst/>
          </a:prstGeom>
        </p:spPr>
      </p:pic>
      <p:pic>
        <p:nvPicPr>
          <p:cNvPr id="9" name="Immagine 8" descr="Immagine che contiene fiore, pianta, esterni, viola&#10;&#10;Descrizione generata automaticamente">
            <a:extLst>
              <a:ext uri="{FF2B5EF4-FFF2-40B4-BE49-F238E27FC236}">
                <a16:creationId xmlns:a16="http://schemas.microsoft.com/office/drawing/2014/main" id="{9289CDAB-DD53-4F87-8857-3515E68C48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t="1173" r="2275"/>
          <a:stretch/>
        </p:blipFill>
        <p:spPr>
          <a:xfrm>
            <a:off x="491171" y="1371623"/>
            <a:ext cx="6611404" cy="4698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62351E8-686B-4386-AFA7-D17ABDD7798E}"/>
              </a:ext>
            </a:extLst>
          </p:cNvPr>
          <p:cNvSpPr txBox="1"/>
          <p:nvPr/>
        </p:nvSpPr>
        <p:spPr>
          <a:xfrm>
            <a:off x="1525606" y="1807636"/>
            <a:ext cx="53019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FORMAZIONE</a:t>
            </a:r>
            <a:b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› Tecniche / Comunicative …</a:t>
            </a:r>
            <a:b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› Spirituale</a:t>
            </a:r>
            <a:b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endParaRPr lang="it-IT" sz="2400" dirty="0">
              <a:ln w="19050">
                <a:noFill/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ib WGL4 BT" panose="04040805040B02020603" pitchFamily="8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FILM</a:t>
            </a:r>
            <a:b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endParaRPr lang="it-IT" sz="2400" dirty="0">
              <a:ln w="19050">
                <a:noFill/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ib WGL4 BT" panose="04040805040B02020603" pitchFamily="8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FESTE</a:t>
            </a:r>
            <a:b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endParaRPr lang="it-IT" sz="2400" dirty="0">
              <a:ln w="19050">
                <a:noFill/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ib WGL4 BT" panose="04040805040B02020603" pitchFamily="8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FUORI PORTA</a:t>
            </a:r>
            <a:b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endParaRPr lang="it-IT" sz="2400" dirty="0">
              <a:ln w="19050">
                <a:noFill/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ib WGL4 BT" panose="04040805040B02020603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4756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4305">
        <p159:morph option="byObject"/>
      </p:transition>
    </mc:Choice>
    <mc:Fallback xmlns="">
      <p:transition spd="slow" advTm="143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esterni, natura, acqua, neve&#10;&#10;Descrizione generata automaticamente">
            <a:extLst>
              <a:ext uri="{FF2B5EF4-FFF2-40B4-BE49-F238E27FC236}">
                <a16:creationId xmlns:a16="http://schemas.microsoft.com/office/drawing/2014/main" id="{AADB0867-208F-4F8D-AC16-8DAFA82FC5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2" r="12582"/>
          <a:stretch/>
        </p:blipFill>
        <p:spPr>
          <a:xfrm rot="5400000">
            <a:off x="1297578" y="-1397629"/>
            <a:ext cx="6497638" cy="9242754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1" name="Anteprima della diapositiva 30">
                <a:extLst>
                  <a:ext uri="{FF2B5EF4-FFF2-40B4-BE49-F238E27FC236}">
                    <a16:creationId xmlns:a16="http://schemas.microsoft.com/office/drawing/2014/main" id="{0A412A40-1B64-4C81-894C-04B9A4077F0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81423" y="4203653"/>
              <a:ext cx="1322579" cy="1322579"/>
            </p:xfrm>
            <a:graphic>
              <a:graphicData uri="http://schemas.microsoft.com/office/powerpoint/2016/slidezoom">
                <pslz:sldZm>
                  <pslz:sldZmObj sldId="257" cId="2040307207">
                    <pslz:zmPr id="{F3F3DC77-0065-4126-98B0-1C24FAA4680B}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22579" cy="132257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1" name="Anteprima della diapositiva 30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0A412A40-1B64-4C81-894C-04B9A4077F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423" y="4203653"/>
                <a:ext cx="1322579" cy="1322579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Anteprima della diapositiva 2">
                <a:extLst>
                  <a:ext uri="{FF2B5EF4-FFF2-40B4-BE49-F238E27FC236}">
                    <a16:creationId xmlns:a16="http://schemas.microsoft.com/office/drawing/2014/main" id="{44F6B2F8-06E2-4806-850E-6D79799ACAF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21417822">
              <a:off x="1232301" y="2839448"/>
              <a:ext cx="1322579" cy="1322579"/>
            </p:xfrm>
            <a:graphic>
              <a:graphicData uri="http://schemas.microsoft.com/office/powerpoint/2016/slidezoom">
                <pslz:sldZm>
                  <pslz:sldZmObj sldId="258" cId="875193214">
                    <pslz:zmPr id="{CA585A91-718F-4AF1-B167-55FED03AEE56}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21417822">
                          <a:off x="0" y="0"/>
                          <a:ext cx="1322579" cy="132257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Anteprima della diapositiva 2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44F6B2F8-06E2-4806-850E-6D79799ACAF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417822">
                <a:off x="1232301" y="2839448"/>
                <a:ext cx="1322579" cy="1322579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Anteprima della diapositiva 5">
                <a:extLst>
                  <a:ext uri="{FF2B5EF4-FFF2-40B4-BE49-F238E27FC236}">
                    <a16:creationId xmlns:a16="http://schemas.microsoft.com/office/drawing/2014/main" id="{28799D1B-9DEA-477E-9442-8EE71EC2B4B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21118388">
              <a:off x="2399691" y="1799011"/>
              <a:ext cx="1288716" cy="1288716"/>
            </p:xfrm>
            <a:graphic>
              <a:graphicData uri="http://schemas.microsoft.com/office/powerpoint/2016/slidezoom">
                <pslz:sldZm>
                  <pslz:sldZmObj sldId="259" cId="2248229636">
                    <pslz:zmPr id="{4743A022-854A-4E82-92CC-19AE5F3ED403}" imageType="cover" transitionDur="1000">
                      <p166:blipFill xmlns:p166="http://schemas.microsoft.com/office/powerpoint/2016/6/main"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21118388">
                          <a:off x="0" y="0"/>
                          <a:ext cx="1288716" cy="128871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Anteprima della diapositiva 5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28799D1B-9DEA-477E-9442-8EE71EC2B4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18388">
                <a:off x="2399691" y="1799011"/>
                <a:ext cx="1288716" cy="128871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Anteprima della diapositiva 7">
                <a:extLst>
                  <a:ext uri="{FF2B5EF4-FFF2-40B4-BE49-F238E27FC236}">
                    <a16:creationId xmlns:a16="http://schemas.microsoft.com/office/drawing/2014/main" id="{ED709148-4918-4F5B-BAF8-F812896BDAF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831954" y="1058328"/>
              <a:ext cx="1308969" cy="1308969"/>
            </p:xfrm>
            <a:graphic>
              <a:graphicData uri="http://schemas.microsoft.com/office/powerpoint/2016/slidezoom">
                <pslz:sldZm>
                  <pslz:sldZmObj sldId="260" cId="2841452383">
                    <pslz:zmPr id="{A6C605DD-9EC0-476F-B5D0-22509D660055}" imageType="cover" transitionDur="1000">
                      <p166:blipFill xmlns:p166="http://schemas.microsoft.com/office/powerpoint/2016/6/main"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08969" cy="130896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Anteprima della diapositiva 7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ED709148-4918-4F5B-BAF8-F812896BDAF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1954" y="1058328"/>
                <a:ext cx="1308969" cy="1308969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Anteprima della diapositiva 9">
                <a:extLst>
                  <a:ext uri="{FF2B5EF4-FFF2-40B4-BE49-F238E27FC236}">
                    <a16:creationId xmlns:a16="http://schemas.microsoft.com/office/drawing/2014/main" id="{4344DE4C-3BA4-40F9-A466-9CD718E2B5E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401032" y="600366"/>
              <a:ext cx="1308969" cy="1308969"/>
            </p:xfrm>
            <a:graphic>
              <a:graphicData uri="http://schemas.microsoft.com/office/powerpoint/2016/slidezoom">
                <pslz:sldZm>
                  <pslz:sldZmObj sldId="261" cId="2283946859">
                    <pslz:zmPr id="{5D67CE93-7843-4F23-8081-21A2144C2274}" imageType="cover" transitionDur="1000">
                      <p166:blipFill xmlns:p166="http://schemas.microsoft.com/office/powerpoint/2016/6/main"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08969" cy="130896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Anteprima della diapositiva 9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4344DE4C-3BA4-40F9-A466-9CD718E2B5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032" y="600366"/>
                <a:ext cx="1308969" cy="1308969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Anteprima della diapositiva 11">
                <a:extLst>
                  <a:ext uri="{FF2B5EF4-FFF2-40B4-BE49-F238E27FC236}">
                    <a16:creationId xmlns:a16="http://schemas.microsoft.com/office/drawing/2014/main" id="{D5C1700B-E752-481E-81D2-CEC0D6A4F28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984065" y="1457277"/>
              <a:ext cx="1323505" cy="1323505"/>
            </p:xfrm>
            <a:graphic>
              <a:graphicData uri="http://schemas.microsoft.com/office/powerpoint/2016/slidezoom">
                <pslz:sldZm>
                  <pslz:sldZmObj sldId="262" cId="976887891">
                    <pslz:zmPr id="{1E3DE86C-D897-45F4-8009-D9E7622A7F35}" imageType="cover" transitionDur="1000">
                      <p166:blipFill xmlns:p166="http://schemas.microsoft.com/office/powerpoint/2016/6/main"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23505" cy="1323505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Anteprima della diapositiva 11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D5C1700B-E752-481E-81D2-CEC0D6A4F28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4065" y="1457277"/>
                <a:ext cx="1323505" cy="1323505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Anteprima della diapositiva 14">
                <a:extLst>
                  <a:ext uri="{FF2B5EF4-FFF2-40B4-BE49-F238E27FC236}">
                    <a16:creationId xmlns:a16="http://schemas.microsoft.com/office/drawing/2014/main" id="{F05040DB-2B04-492C-845D-17BD08FDDBC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841395" y="2840039"/>
              <a:ext cx="1288716" cy="1288716"/>
            </p:xfrm>
            <a:graphic>
              <a:graphicData uri="http://schemas.microsoft.com/office/powerpoint/2016/slidezoom">
                <pslz:sldZm>
                  <pslz:sldZmObj sldId="263" cId="2454756217">
                    <pslz:zmPr id="{8E65E5F6-C441-4F18-9C04-DEE138525CDF}" imageType="cover" transitionDur="1000">
                      <p166:blipFill xmlns:p166="http://schemas.microsoft.com/office/powerpoint/2016/6/main"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88716" cy="128871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Anteprima della diapositiva 14">
                <a:hlinkClick r:id="rId22" action="ppaction://hlinksldjump"/>
                <a:extLst>
                  <a:ext uri="{FF2B5EF4-FFF2-40B4-BE49-F238E27FC236}">
                    <a16:creationId xmlns:a16="http://schemas.microsoft.com/office/drawing/2014/main" id="{F05040DB-2B04-492C-845D-17BD08FDDBC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1395" y="2840039"/>
                <a:ext cx="1288716" cy="128871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pic>
        <p:nvPicPr>
          <p:cNvPr id="20" name="Immagine 19" descr="Immagine che contiene cibo, tavolo, segnale&#10;&#10;Descrizione generata automaticamente">
            <a:extLst>
              <a:ext uri="{FF2B5EF4-FFF2-40B4-BE49-F238E27FC236}">
                <a16:creationId xmlns:a16="http://schemas.microsoft.com/office/drawing/2014/main" id="{149CF378-D761-4579-83AA-23C8FC87F502}"/>
              </a:ext>
            </a:extLst>
          </p:cNvPr>
          <p:cNvPicPr>
            <a:picLocks noChangeAspect="1"/>
          </p:cNvPicPr>
          <p:nvPr/>
        </p:nvPicPr>
        <p:blipFill>
          <a:blip r:embed="rId2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07" y="5344689"/>
            <a:ext cx="869981" cy="887114"/>
          </a:xfrm>
          <a:prstGeom prst="rect">
            <a:avLst/>
          </a:prstGeom>
        </p:spPr>
      </p:pic>
      <p:pic>
        <p:nvPicPr>
          <p:cNvPr id="24" name="Immagine 23" descr="Immagine che contiene rosso, sedendo, nero, scuro&#10;&#10;Descrizione generata automaticamente">
            <a:extLst>
              <a:ext uri="{FF2B5EF4-FFF2-40B4-BE49-F238E27FC236}">
                <a16:creationId xmlns:a16="http://schemas.microsoft.com/office/drawing/2014/main" id="{57CD6526-56B4-49D3-8435-3171535FC90C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/>
          <a:stretch/>
        </p:blipFill>
        <p:spPr>
          <a:xfrm>
            <a:off x="321068" y="25071"/>
            <a:ext cx="3517396" cy="937272"/>
          </a:xfrm>
          <a:prstGeom prst="rect">
            <a:avLst/>
          </a:prstGeom>
        </p:spPr>
      </p:pic>
      <p:sp>
        <p:nvSpPr>
          <p:cNvPr id="40" name="Parallelogramma 39">
            <a:extLst>
              <a:ext uri="{FF2B5EF4-FFF2-40B4-BE49-F238E27FC236}">
                <a16:creationId xmlns:a16="http://schemas.microsoft.com/office/drawing/2014/main" id="{4723B352-0F3B-410A-8010-623846A73169}"/>
              </a:ext>
            </a:extLst>
          </p:cNvPr>
          <p:cNvSpPr/>
          <p:nvPr/>
        </p:nvSpPr>
        <p:spPr>
          <a:xfrm>
            <a:off x="6117287" y="713305"/>
            <a:ext cx="1594802" cy="391120"/>
          </a:xfrm>
          <a:prstGeom prst="parallelogram">
            <a:avLst>
              <a:gd name="adj" fmla="val 28975"/>
            </a:avLst>
          </a:prstGeom>
          <a:solidFill>
            <a:srgbClr val="FFFF00">
              <a:alpha val="52000"/>
            </a:srgb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1400" dirty="0">
              <a:latin typeface="AdLib WGL4 BT" panose="04040805040B02020603" pitchFamily="82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2FC731E9-28AF-430F-AD57-18F84CBDFB08}"/>
              </a:ext>
            </a:extLst>
          </p:cNvPr>
          <p:cNvSpPr txBox="1"/>
          <p:nvPr/>
        </p:nvSpPr>
        <p:spPr>
          <a:xfrm>
            <a:off x="6280033" y="687289"/>
            <a:ext cx="1323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perché</a:t>
            </a:r>
          </a:p>
        </p:txBody>
      </p:sp>
      <p:sp>
        <p:nvSpPr>
          <p:cNvPr id="44" name="Parallelogramma 43">
            <a:extLst>
              <a:ext uri="{FF2B5EF4-FFF2-40B4-BE49-F238E27FC236}">
                <a16:creationId xmlns:a16="http://schemas.microsoft.com/office/drawing/2014/main" id="{FC194200-FE4B-4C1F-A2D7-BDAFC72233CA}"/>
              </a:ext>
            </a:extLst>
          </p:cNvPr>
          <p:cNvSpPr/>
          <p:nvPr/>
        </p:nvSpPr>
        <p:spPr>
          <a:xfrm>
            <a:off x="901502" y="4932172"/>
            <a:ext cx="1594802" cy="391120"/>
          </a:xfrm>
          <a:prstGeom prst="parallelogram">
            <a:avLst>
              <a:gd name="adj" fmla="val 28975"/>
            </a:avLst>
          </a:prstGeom>
          <a:solidFill>
            <a:srgbClr val="FFFF00">
              <a:alpha val="52000"/>
            </a:srgb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1400" dirty="0">
              <a:latin typeface="AdLib WGL4 BT" panose="04040805040B02020603" pitchFamily="82" charset="0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A8CBEFF5-33D9-43DE-AE62-B7D0B9C4855B}"/>
              </a:ext>
            </a:extLst>
          </p:cNvPr>
          <p:cNvSpPr txBox="1"/>
          <p:nvPr/>
        </p:nvSpPr>
        <p:spPr>
          <a:xfrm>
            <a:off x="1284013" y="4906156"/>
            <a:ext cx="1160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x chi</a:t>
            </a:r>
          </a:p>
        </p:txBody>
      </p:sp>
      <p:sp>
        <p:nvSpPr>
          <p:cNvPr id="46" name="Parallelogramma 45">
            <a:extLst>
              <a:ext uri="{FF2B5EF4-FFF2-40B4-BE49-F238E27FC236}">
                <a16:creationId xmlns:a16="http://schemas.microsoft.com/office/drawing/2014/main" id="{EA5437FD-5744-48BE-886F-7EBE8FE9A918}"/>
              </a:ext>
            </a:extLst>
          </p:cNvPr>
          <p:cNvSpPr/>
          <p:nvPr/>
        </p:nvSpPr>
        <p:spPr>
          <a:xfrm>
            <a:off x="325026" y="3151018"/>
            <a:ext cx="1594802" cy="391120"/>
          </a:xfrm>
          <a:prstGeom prst="parallelogram">
            <a:avLst>
              <a:gd name="adj" fmla="val 28975"/>
            </a:avLst>
          </a:prstGeom>
          <a:solidFill>
            <a:srgbClr val="FFFF00">
              <a:alpha val="52000"/>
            </a:srgb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1400" dirty="0">
              <a:latin typeface="AdLib WGL4 BT" panose="04040805040B02020603" pitchFamily="82" charset="0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239708CE-14BB-4BD9-96B5-6943FED98376}"/>
              </a:ext>
            </a:extLst>
          </p:cNvPr>
          <p:cNvSpPr txBox="1"/>
          <p:nvPr/>
        </p:nvSpPr>
        <p:spPr>
          <a:xfrm>
            <a:off x="726587" y="3125002"/>
            <a:ext cx="1160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cosa</a:t>
            </a:r>
          </a:p>
        </p:txBody>
      </p:sp>
      <p:sp>
        <p:nvSpPr>
          <p:cNvPr id="48" name="Parallelogramma 47">
            <a:extLst>
              <a:ext uri="{FF2B5EF4-FFF2-40B4-BE49-F238E27FC236}">
                <a16:creationId xmlns:a16="http://schemas.microsoft.com/office/drawing/2014/main" id="{D66D0D8B-5B2A-46F9-82FF-30E979859C28}"/>
              </a:ext>
            </a:extLst>
          </p:cNvPr>
          <p:cNvSpPr/>
          <p:nvPr/>
        </p:nvSpPr>
        <p:spPr>
          <a:xfrm>
            <a:off x="1598006" y="2090773"/>
            <a:ext cx="1594802" cy="391120"/>
          </a:xfrm>
          <a:prstGeom prst="parallelogram">
            <a:avLst>
              <a:gd name="adj" fmla="val 28975"/>
            </a:avLst>
          </a:prstGeom>
          <a:solidFill>
            <a:srgbClr val="FFFF00">
              <a:alpha val="52000"/>
            </a:srgb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1400" dirty="0">
              <a:latin typeface="AdLib WGL4 BT" panose="04040805040B02020603" pitchFamily="82" charset="0"/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B996B459-138B-48CE-8D5A-EF91369F0B9F}"/>
              </a:ext>
            </a:extLst>
          </p:cNvPr>
          <p:cNvSpPr txBox="1"/>
          <p:nvPr/>
        </p:nvSpPr>
        <p:spPr>
          <a:xfrm>
            <a:off x="1923367" y="2064757"/>
            <a:ext cx="1160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dove</a:t>
            </a:r>
          </a:p>
        </p:txBody>
      </p:sp>
      <p:sp>
        <p:nvSpPr>
          <p:cNvPr id="50" name="Parallelogramma 49">
            <a:extLst>
              <a:ext uri="{FF2B5EF4-FFF2-40B4-BE49-F238E27FC236}">
                <a16:creationId xmlns:a16="http://schemas.microsoft.com/office/drawing/2014/main" id="{48F0B6F9-EE73-46A9-B0D0-C6224E9A4968}"/>
              </a:ext>
            </a:extLst>
          </p:cNvPr>
          <p:cNvSpPr/>
          <p:nvPr/>
        </p:nvSpPr>
        <p:spPr>
          <a:xfrm>
            <a:off x="4118950" y="1909335"/>
            <a:ext cx="1594802" cy="391120"/>
          </a:xfrm>
          <a:prstGeom prst="parallelogram">
            <a:avLst>
              <a:gd name="adj" fmla="val 28975"/>
            </a:avLst>
          </a:prstGeom>
          <a:solidFill>
            <a:srgbClr val="FFFF00">
              <a:alpha val="52000"/>
            </a:srgb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1400" dirty="0">
              <a:latin typeface="AdLib WGL4 BT" panose="04040805040B02020603" pitchFamily="82" charset="0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6B28CAE2-D74C-4DC7-84B8-684C7B2589FC}"/>
              </a:ext>
            </a:extLst>
          </p:cNvPr>
          <p:cNvSpPr txBox="1"/>
          <p:nvPr/>
        </p:nvSpPr>
        <p:spPr>
          <a:xfrm>
            <a:off x="4350463" y="1883319"/>
            <a:ext cx="125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come</a:t>
            </a:r>
          </a:p>
        </p:txBody>
      </p:sp>
      <p:sp>
        <p:nvSpPr>
          <p:cNvPr id="52" name="Parallelogramma 51">
            <a:extLst>
              <a:ext uri="{FF2B5EF4-FFF2-40B4-BE49-F238E27FC236}">
                <a16:creationId xmlns:a16="http://schemas.microsoft.com/office/drawing/2014/main" id="{EFB32CA3-5719-4EA5-94E0-B4E3F08F932F}"/>
              </a:ext>
            </a:extLst>
          </p:cNvPr>
          <p:cNvSpPr/>
          <p:nvPr/>
        </p:nvSpPr>
        <p:spPr>
          <a:xfrm>
            <a:off x="7569525" y="1568879"/>
            <a:ext cx="1594802" cy="391120"/>
          </a:xfrm>
          <a:prstGeom prst="parallelogram">
            <a:avLst>
              <a:gd name="adj" fmla="val 28975"/>
            </a:avLst>
          </a:prstGeom>
          <a:solidFill>
            <a:srgbClr val="FFFF00">
              <a:alpha val="52000"/>
            </a:srgb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1400" dirty="0">
              <a:latin typeface="AdLib WGL4 BT" panose="04040805040B02020603" pitchFamily="82" charset="0"/>
            </a:endParaRP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51BFA3CE-8B1B-4499-A4D3-20B6B9F6EE04}"/>
              </a:ext>
            </a:extLst>
          </p:cNvPr>
          <p:cNvSpPr txBox="1"/>
          <p:nvPr/>
        </p:nvSpPr>
        <p:spPr>
          <a:xfrm>
            <a:off x="7724505" y="1532660"/>
            <a:ext cx="1439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rif.rete</a:t>
            </a:r>
            <a:endParaRPr lang="it-IT" sz="24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ib WGL4 BT" panose="04040805040B02020603" pitchFamily="82" charset="0"/>
            </a:endParaRPr>
          </a:p>
        </p:txBody>
      </p:sp>
      <p:sp>
        <p:nvSpPr>
          <p:cNvPr id="54" name="Parallelogramma 53">
            <a:extLst>
              <a:ext uri="{FF2B5EF4-FFF2-40B4-BE49-F238E27FC236}">
                <a16:creationId xmlns:a16="http://schemas.microsoft.com/office/drawing/2014/main" id="{1806B970-67BB-4BAA-904D-CB0C11D223B5}"/>
              </a:ext>
            </a:extLst>
          </p:cNvPr>
          <p:cNvSpPr/>
          <p:nvPr/>
        </p:nvSpPr>
        <p:spPr>
          <a:xfrm>
            <a:off x="6954327" y="3083636"/>
            <a:ext cx="1594802" cy="391120"/>
          </a:xfrm>
          <a:prstGeom prst="parallelogram">
            <a:avLst>
              <a:gd name="adj" fmla="val 28975"/>
            </a:avLst>
          </a:prstGeom>
          <a:solidFill>
            <a:srgbClr val="FFFF00">
              <a:alpha val="52000"/>
            </a:srgb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1400" dirty="0">
              <a:latin typeface="AdLib WGL4 BT" panose="04040805040B02020603" pitchFamily="82" charset="0"/>
            </a:endParaRP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35CF98A9-0302-46AA-8E6B-46AFFD181A7E}"/>
              </a:ext>
            </a:extLst>
          </p:cNvPr>
          <p:cNvSpPr txBox="1"/>
          <p:nvPr/>
        </p:nvSpPr>
        <p:spPr>
          <a:xfrm>
            <a:off x="7317788" y="3057620"/>
            <a:ext cx="1160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stile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40CA46E-FF48-4884-8DBB-DE75971F0321}"/>
              </a:ext>
            </a:extLst>
          </p:cNvPr>
          <p:cNvSpPr txBox="1"/>
          <p:nvPr/>
        </p:nvSpPr>
        <p:spPr>
          <a:xfrm>
            <a:off x="3519929" y="4225226"/>
            <a:ext cx="548470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21299999" lon="0" rev="0"/>
              </a:camera>
              <a:lightRig rig="threePt" dir="t"/>
            </a:scene3d>
          </a:bodyPr>
          <a:lstStyle/>
          <a:p>
            <a:r>
              <a:rPr lang="it-IT" sz="4800" dirty="0">
                <a:solidFill>
                  <a:srgbClr val="FFFF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Modern Love" panose="04090805081005020601" pitchFamily="82" charset="0"/>
              </a:rPr>
              <a:t>Animatore MGS</a:t>
            </a:r>
          </a:p>
        </p:txBody>
      </p:sp>
      <p:pic>
        <p:nvPicPr>
          <p:cNvPr id="4" name="Immagine 3" descr="Ape Bene">
            <a:extLst>
              <a:ext uri="{FF2B5EF4-FFF2-40B4-BE49-F238E27FC236}">
                <a16:creationId xmlns:a16="http://schemas.microsoft.com/office/drawing/2014/main" id="{6BA19A63-BC77-4DE1-938E-9A2EB4F2ED0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09" y="4022867"/>
            <a:ext cx="1213120" cy="1240333"/>
          </a:xfrm>
          <a:prstGeom prst="rect">
            <a:avLst/>
          </a:prstGeom>
        </p:spPr>
      </p:pic>
      <p:pic>
        <p:nvPicPr>
          <p:cNvPr id="9" name="Immagine 8" descr="Ape Mi manchi">
            <a:extLst>
              <a:ext uri="{FF2B5EF4-FFF2-40B4-BE49-F238E27FC236}">
                <a16:creationId xmlns:a16="http://schemas.microsoft.com/office/drawing/2014/main" id="{D8F81A59-DB1D-4A1A-89DC-11AD81D15D2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2064" y="1605725"/>
            <a:ext cx="1478092" cy="1379727"/>
          </a:xfrm>
          <a:prstGeom prst="rect">
            <a:avLst/>
          </a:prstGeom>
        </p:spPr>
      </p:pic>
      <p:pic>
        <p:nvPicPr>
          <p:cNvPr id="14" name="Immagine 13" descr="Ape Dammi il cinque">
            <a:extLst>
              <a:ext uri="{FF2B5EF4-FFF2-40B4-BE49-F238E27FC236}">
                <a16:creationId xmlns:a16="http://schemas.microsoft.com/office/drawing/2014/main" id="{6DFD4F7B-2D28-4ECA-A757-C3C118012C0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54" y="760252"/>
            <a:ext cx="1102393" cy="1102393"/>
          </a:xfrm>
          <a:prstGeom prst="rect">
            <a:avLst/>
          </a:prstGeom>
        </p:spPr>
      </p:pic>
      <p:pic>
        <p:nvPicPr>
          <p:cNvPr id="18" name="Immagine 17" descr="Ape Pugno contro pugno">
            <a:extLst>
              <a:ext uri="{FF2B5EF4-FFF2-40B4-BE49-F238E27FC236}">
                <a16:creationId xmlns:a16="http://schemas.microsoft.com/office/drawing/2014/main" id="{664AAD49-B31C-4268-A922-75AF793F1DA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48" y="1392551"/>
            <a:ext cx="1712116" cy="1712116"/>
          </a:xfrm>
          <a:prstGeom prst="rect">
            <a:avLst/>
          </a:prstGeom>
        </p:spPr>
      </p:pic>
      <p:pic>
        <p:nvPicPr>
          <p:cNvPr id="21" name="Immagine 20" descr="Ape Amore">
            <a:extLst>
              <a:ext uri="{FF2B5EF4-FFF2-40B4-BE49-F238E27FC236}">
                <a16:creationId xmlns:a16="http://schemas.microsoft.com/office/drawing/2014/main" id="{2731C4E7-572A-457A-8CDD-DC96C566C3E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38" y="2960224"/>
            <a:ext cx="1130901" cy="1130901"/>
          </a:xfrm>
          <a:prstGeom prst="rect">
            <a:avLst/>
          </a:prstGeom>
        </p:spPr>
      </p:pic>
      <p:pic>
        <p:nvPicPr>
          <p:cNvPr id="23" name="Immagine 22" descr="Ape Ciao">
            <a:extLst>
              <a:ext uri="{FF2B5EF4-FFF2-40B4-BE49-F238E27FC236}">
                <a16:creationId xmlns:a16="http://schemas.microsoft.com/office/drawing/2014/main" id="{2B07DF2A-2C5F-4871-9915-5EB37BDF1CA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61" y="126250"/>
            <a:ext cx="1234438" cy="1234438"/>
          </a:xfrm>
          <a:prstGeom prst="rect">
            <a:avLst/>
          </a:prstGeom>
        </p:spPr>
      </p:pic>
      <p:pic>
        <p:nvPicPr>
          <p:cNvPr id="26" name="Immagine 25" descr="Ape Mi piace">
            <a:extLst>
              <a:ext uri="{FF2B5EF4-FFF2-40B4-BE49-F238E27FC236}">
                <a16:creationId xmlns:a16="http://schemas.microsoft.com/office/drawing/2014/main" id="{5CF1EE05-6677-4BCC-BA38-B340790A3F1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286" y="3124169"/>
            <a:ext cx="1087202" cy="1087202"/>
          </a:xfrm>
          <a:prstGeom prst="rect">
            <a:avLst/>
          </a:prstGeom>
        </p:spPr>
      </p:pic>
      <p:pic>
        <p:nvPicPr>
          <p:cNvPr id="7" name="Immagine 6" descr="Immagine che contiene luce&#10;&#10;Descrizione generata automaticamente">
            <a:extLst>
              <a:ext uri="{FF2B5EF4-FFF2-40B4-BE49-F238E27FC236}">
                <a16:creationId xmlns:a16="http://schemas.microsoft.com/office/drawing/2014/main" id="{D811A1F6-00FA-4C86-857B-5CCF2F91E399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214" y="3022034"/>
            <a:ext cx="1581150" cy="1352550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87A4AED3-7B04-41CF-8FBA-18D4EA12303B}"/>
              </a:ext>
            </a:extLst>
          </p:cNvPr>
          <p:cNvPicPr>
            <a:picLocks noChangeAspect="1"/>
          </p:cNvPicPr>
          <p:nvPr/>
        </p:nvPicPr>
        <p:blipFill>
          <a:blip r:embed="rId3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4777" y="189900"/>
            <a:ext cx="788155" cy="7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05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4631">
        <p159:morph option="byObject"/>
      </p:transition>
    </mc:Choice>
    <mc:Fallback xmlns="">
      <p:transition spd="slow" advTm="246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200"/>
                            </p:stCondLst>
                            <p:childTnLst>
                              <p:par>
                                <p:cTn id="118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800"/>
                            </p:stCondLst>
                            <p:childTnLst>
                              <p:par>
                                <p:cTn id="1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8600"/>
                            </p:stCondLst>
                            <p:childTnLst>
                              <p:par>
                                <p:cTn id="160" presetID="6" presetClass="emph" presetSubtype="0" repeatCount="300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9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1" presetClass="path" presetSubtype="0" accel="50000" decel="5000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animMotion origin="layout" path="M 0.00747 0.0149 L -0.11996 0.42731 C -0.14566 0.51771 -0.20503 0.6108 -0.28055 0.68165 C -0.36788 0.76325 -0.44982 0.80283 -0.52205 0.80381 L -0.85764 0.82604 " pathEditMode="relative" rAng="3300000" ptsTypes="AAAAA">
                                      <p:cBhvr>
                                        <p:cTn id="1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58" y="534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esterni, natura, acqua, neve&#10;&#10;Descrizione generata automaticamente">
            <a:extLst>
              <a:ext uri="{FF2B5EF4-FFF2-40B4-BE49-F238E27FC236}">
                <a16:creationId xmlns:a16="http://schemas.microsoft.com/office/drawing/2014/main" id="{AADB0867-208F-4F8D-AC16-8DAFA82FC5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2" r="12582"/>
          <a:stretch/>
        </p:blipFill>
        <p:spPr>
          <a:xfrm rot="5400000">
            <a:off x="1297578" y="-1397629"/>
            <a:ext cx="6497638" cy="9242754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1" name="Anteprima della diapositiva 30">
                <a:extLst>
                  <a:ext uri="{FF2B5EF4-FFF2-40B4-BE49-F238E27FC236}">
                    <a16:creationId xmlns:a16="http://schemas.microsoft.com/office/drawing/2014/main" id="{0A412A40-1B64-4C81-894C-04B9A4077F0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81423" y="4203653"/>
              <a:ext cx="1322579" cy="1322579"/>
            </p:xfrm>
            <a:graphic>
              <a:graphicData uri="http://schemas.microsoft.com/office/powerpoint/2016/slidezoom">
                <pslz:sldZm>
                  <pslz:sldZmObj sldId="257" cId="2040307207">
                    <pslz:zmPr id="{F3F3DC77-0065-4126-98B0-1C24FAA4680B}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22579" cy="132257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1" name="Anteprima della diapositiva 30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0A412A40-1B64-4C81-894C-04B9A4077F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423" y="4203653"/>
                <a:ext cx="1322579" cy="1322579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Anteprima della diapositiva 2">
                <a:extLst>
                  <a:ext uri="{FF2B5EF4-FFF2-40B4-BE49-F238E27FC236}">
                    <a16:creationId xmlns:a16="http://schemas.microsoft.com/office/drawing/2014/main" id="{44F6B2F8-06E2-4806-850E-6D79799ACAF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61314310"/>
                  </p:ext>
                </p:extLst>
              </p:nvPr>
            </p:nvGraphicFramePr>
            <p:xfrm rot="21417822">
              <a:off x="1232301" y="2839448"/>
              <a:ext cx="1322579" cy="1322579"/>
            </p:xfrm>
            <a:graphic>
              <a:graphicData uri="http://schemas.microsoft.com/office/powerpoint/2016/slidezoom">
                <pslz:sldZm>
                  <pslz:sldZmObj sldId="258" cId="875193214">
                    <pslz:zmPr id="{CA585A91-718F-4AF1-B167-55FED03AEE56}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21417822">
                          <a:off x="0" y="0"/>
                          <a:ext cx="1322579" cy="132257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Anteprima della diapositiva 2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44F6B2F8-06E2-4806-850E-6D79799ACAF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417822">
                <a:off x="1232301" y="2839448"/>
                <a:ext cx="1322579" cy="1322579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Anteprima della diapositiva 5">
                <a:extLst>
                  <a:ext uri="{FF2B5EF4-FFF2-40B4-BE49-F238E27FC236}">
                    <a16:creationId xmlns:a16="http://schemas.microsoft.com/office/drawing/2014/main" id="{28799D1B-9DEA-477E-9442-8EE71EC2B4B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63840274"/>
                  </p:ext>
                </p:extLst>
              </p:nvPr>
            </p:nvGraphicFramePr>
            <p:xfrm rot="21118388">
              <a:off x="2399691" y="1799011"/>
              <a:ext cx="1288716" cy="1288716"/>
            </p:xfrm>
            <a:graphic>
              <a:graphicData uri="http://schemas.microsoft.com/office/powerpoint/2016/slidezoom">
                <pslz:sldZm>
                  <pslz:sldZmObj sldId="259" cId="2248229636">
                    <pslz:zmPr id="{4743A022-854A-4E82-92CC-19AE5F3ED403}" imageType="cover" transitionDur="1000">
                      <p166:blipFill xmlns:p166="http://schemas.microsoft.com/office/powerpoint/2016/6/main"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21118388">
                          <a:off x="0" y="0"/>
                          <a:ext cx="1288716" cy="128871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Anteprima della diapositiva 5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28799D1B-9DEA-477E-9442-8EE71EC2B4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18388">
                <a:off x="2399691" y="1799011"/>
                <a:ext cx="1288716" cy="128871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Anteprima della diapositiva 7">
                <a:extLst>
                  <a:ext uri="{FF2B5EF4-FFF2-40B4-BE49-F238E27FC236}">
                    <a16:creationId xmlns:a16="http://schemas.microsoft.com/office/drawing/2014/main" id="{ED709148-4918-4F5B-BAF8-F812896BDAF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16501905"/>
                  </p:ext>
                </p:extLst>
              </p:nvPr>
            </p:nvGraphicFramePr>
            <p:xfrm>
              <a:off x="3831954" y="1058328"/>
              <a:ext cx="1308969" cy="1308969"/>
            </p:xfrm>
            <a:graphic>
              <a:graphicData uri="http://schemas.microsoft.com/office/powerpoint/2016/slidezoom">
                <pslz:sldZm>
                  <pslz:sldZmObj sldId="260" cId="2841452383">
                    <pslz:zmPr id="{A6C605DD-9EC0-476F-B5D0-22509D660055}" imageType="cover" transitionDur="1000">
                      <p166:blipFill xmlns:p166="http://schemas.microsoft.com/office/powerpoint/2016/6/main"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08969" cy="130896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Anteprima della diapositiva 7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ED709148-4918-4F5B-BAF8-F812896BDAF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1954" y="1058328"/>
                <a:ext cx="1308969" cy="1308969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Anteprima della diapositiva 9">
                <a:extLst>
                  <a:ext uri="{FF2B5EF4-FFF2-40B4-BE49-F238E27FC236}">
                    <a16:creationId xmlns:a16="http://schemas.microsoft.com/office/drawing/2014/main" id="{4344DE4C-3BA4-40F9-A466-9CD718E2B5E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08102627"/>
                  </p:ext>
                </p:extLst>
              </p:nvPr>
            </p:nvGraphicFramePr>
            <p:xfrm>
              <a:off x="5401032" y="600366"/>
              <a:ext cx="1308969" cy="1308969"/>
            </p:xfrm>
            <a:graphic>
              <a:graphicData uri="http://schemas.microsoft.com/office/powerpoint/2016/slidezoom">
                <pslz:sldZm>
                  <pslz:sldZmObj sldId="261" cId="2283946859">
                    <pslz:zmPr id="{5D67CE93-7843-4F23-8081-21A2144C2274}" imageType="cover" transitionDur="1000">
                      <p166:blipFill xmlns:p166="http://schemas.microsoft.com/office/powerpoint/2016/6/main"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08969" cy="130896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Anteprima della diapositiva 9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4344DE4C-3BA4-40F9-A466-9CD718E2B5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032" y="600366"/>
                <a:ext cx="1308969" cy="1308969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Anteprima della diapositiva 11">
                <a:extLst>
                  <a:ext uri="{FF2B5EF4-FFF2-40B4-BE49-F238E27FC236}">
                    <a16:creationId xmlns:a16="http://schemas.microsoft.com/office/drawing/2014/main" id="{D5C1700B-E752-481E-81D2-CEC0D6A4F28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30576149"/>
                  </p:ext>
                </p:extLst>
              </p:nvPr>
            </p:nvGraphicFramePr>
            <p:xfrm>
              <a:off x="6984065" y="1457277"/>
              <a:ext cx="1323505" cy="1323505"/>
            </p:xfrm>
            <a:graphic>
              <a:graphicData uri="http://schemas.microsoft.com/office/powerpoint/2016/slidezoom">
                <pslz:sldZm>
                  <pslz:sldZmObj sldId="262" cId="976887891">
                    <pslz:zmPr id="{1E3DE86C-D897-45F4-8009-D9E7622A7F35}" imageType="cover" transitionDur="1000">
                      <p166:blipFill xmlns:p166="http://schemas.microsoft.com/office/powerpoint/2016/6/main"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23505" cy="1323505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Anteprima della diapositiva 11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D5C1700B-E752-481E-81D2-CEC0D6A4F28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4065" y="1457277"/>
                <a:ext cx="1323505" cy="1323505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Anteprima della diapositiva 14">
                <a:extLst>
                  <a:ext uri="{FF2B5EF4-FFF2-40B4-BE49-F238E27FC236}">
                    <a16:creationId xmlns:a16="http://schemas.microsoft.com/office/drawing/2014/main" id="{F05040DB-2B04-492C-845D-17BD08FDDBC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60536849"/>
                  </p:ext>
                </p:extLst>
              </p:nvPr>
            </p:nvGraphicFramePr>
            <p:xfrm>
              <a:off x="7841395" y="2840039"/>
              <a:ext cx="1288716" cy="1288716"/>
            </p:xfrm>
            <a:graphic>
              <a:graphicData uri="http://schemas.microsoft.com/office/powerpoint/2016/slidezoom">
                <pslz:sldZm>
                  <pslz:sldZmObj sldId="263" cId="2454756217">
                    <pslz:zmPr id="{8E65E5F6-C441-4F18-9C04-DEE138525CDF}" imageType="cover" transitionDur="1000">
                      <p166:blipFill xmlns:p166="http://schemas.microsoft.com/office/powerpoint/2016/6/main"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88716" cy="128871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Anteprima della diapositiva 14">
                <a:hlinkClick r:id="rId22" action="ppaction://hlinksldjump"/>
                <a:extLst>
                  <a:ext uri="{FF2B5EF4-FFF2-40B4-BE49-F238E27FC236}">
                    <a16:creationId xmlns:a16="http://schemas.microsoft.com/office/drawing/2014/main" id="{F05040DB-2B04-492C-845D-17BD08FDDBC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1395" y="2840039"/>
                <a:ext cx="1288716" cy="128871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pic>
        <p:nvPicPr>
          <p:cNvPr id="20" name="Immagine 19" descr="Immagine che contiene cibo, tavolo, segnale&#10;&#10;Descrizione generata automaticamente">
            <a:extLst>
              <a:ext uri="{FF2B5EF4-FFF2-40B4-BE49-F238E27FC236}">
                <a16:creationId xmlns:a16="http://schemas.microsoft.com/office/drawing/2014/main" id="{149CF378-D761-4579-83AA-23C8FC87F502}"/>
              </a:ext>
            </a:extLst>
          </p:cNvPr>
          <p:cNvPicPr>
            <a:picLocks noChangeAspect="1"/>
          </p:cNvPicPr>
          <p:nvPr/>
        </p:nvPicPr>
        <p:blipFill>
          <a:blip r:embed="rId2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07" y="5344689"/>
            <a:ext cx="869981" cy="887114"/>
          </a:xfrm>
          <a:prstGeom prst="rect">
            <a:avLst/>
          </a:prstGeom>
        </p:spPr>
      </p:pic>
      <p:pic>
        <p:nvPicPr>
          <p:cNvPr id="24" name="Immagine 23" descr="Immagine che contiene rosso, sedendo, nero, scuro&#10;&#10;Descrizione generata automaticamente">
            <a:extLst>
              <a:ext uri="{FF2B5EF4-FFF2-40B4-BE49-F238E27FC236}">
                <a16:creationId xmlns:a16="http://schemas.microsoft.com/office/drawing/2014/main" id="{57CD6526-56B4-49D3-8435-3171535FC90C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/>
          <a:stretch/>
        </p:blipFill>
        <p:spPr>
          <a:xfrm>
            <a:off x="321068" y="25071"/>
            <a:ext cx="3517396" cy="937272"/>
          </a:xfrm>
          <a:prstGeom prst="rect">
            <a:avLst/>
          </a:prstGeom>
        </p:spPr>
      </p:pic>
      <p:sp>
        <p:nvSpPr>
          <p:cNvPr id="40" name="Parallelogramma 39">
            <a:extLst>
              <a:ext uri="{FF2B5EF4-FFF2-40B4-BE49-F238E27FC236}">
                <a16:creationId xmlns:a16="http://schemas.microsoft.com/office/drawing/2014/main" id="{4723B352-0F3B-410A-8010-623846A73169}"/>
              </a:ext>
            </a:extLst>
          </p:cNvPr>
          <p:cNvSpPr/>
          <p:nvPr/>
        </p:nvSpPr>
        <p:spPr>
          <a:xfrm>
            <a:off x="6117287" y="713305"/>
            <a:ext cx="1594802" cy="391120"/>
          </a:xfrm>
          <a:prstGeom prst="parallelogram">
            <a:avLst>
              <a:gd name="adj" fmla="val 28975"/>
            </a:avLst>
          </a:prstGeom>
          <a:solidFill>
            <a:srgbClr val="FFFF00">
              <a:alpha val="52000"/>
            </a:srgb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1400" dirty="0">
              <a:latin typeface="AdLib WGL4 BT" panose="04040805040B02020603" pitchFamily="82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2FC731E9-28AF-430F-AD57-18F84CBDFB08}"/>
              </a:ext>
            </a:extLst>
          </p:cNvPr>
          <p:cNvSpPr txBox="1"/>
          <p:nvPr/>
        </p:nvSpPr>
        <p:spPr>
          <a:xfrm>
            <a:off x="6280033" y="687289"/>
            <a:ext cx="1323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perché</a:t>
            </a:r>
          </a:p>
        </p:txBody>
      </p:sp>
      <p:sp>
        <p:nvSpPr>
          <p:cNvPr id="44" name="Parallelogramma 43">
            <a:extLst>
              <a:ext uri="{FF2B5EF4-FFF2-40B4-BE49-F238E27FC236}">
                <a16:creationId xmlns:a16="http://schemas.microsoft.com/office/drawing/2014/main" id="{FC194200-FE4B-4C1F-A2D7-BDAFC72233CA}"/>
              </a:ext>
            </a:extLst>
          </p:cNvPr>
          <p:cNvSpPr/>
          <p:nvPr/>
        </p:nvSpPr>
        <p:spPr>
          <a:xfrm>
            <a:off x="901502" y="4932172"/>
            <a:ext cx="1594802" cy="391120"/>
          </a:xfrm>
          <a:prstGeom prst="parallelogram">
            <a:avLst>
              <a:gd name="adj" fmla="val 28975"/>
            </a:avLst>
          </a:prstGeom>
          <a:solidFill>
            <a:srgbClr val="FFFF00">
              <a:alpha val="52000"/>
            </a:srgb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1400" dirty="0">
              <a:latin typeface="AdLib WGL4 BT" panose="04040805040B02020603" pitchFamily="82" charset="0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A8CBEFF5-33D9-43DE-AE62-B7D0B9C4855B}"/>
              </a:ext>
            </a:extLst>
          </p:cNvPr>
          <p:cNvSpPr txBox="1"/>
          <p:nvPr/>
        </p:nvSpPr>
        <p:spPr>
          <a:xfrm>
            <a:off x="1284013" y="4906156"/>
            <a:ext cx="1160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x chi</a:t>
            </a:r>
          </a:p>
        </p:txBody>
      </p:sp>
      <p:sp>
        <p:nvSpPr>
          <p:cNvPr id="46" name="Parallelogramma 45">
            <a:extLst>
              <a:ext uri="{FF2B5EF4-FFF2-40B4-BE49-F238E27FC236}">
                <a16:creationId xmlns:a16="http://schemas.microsoft.com/office/drawing/2014/main" id="{EA5437FD-5744-48BE-886F-7EBE8FE9A918}"/>
              </a:ext>
            </a:extLst>
          </p:cNvPr>
          <p:cNvSpPr/>
          <p:nvPr/>
        </p:nvSpPr>
        <p:spPr>
          <a:xfrm>
            <a:off x="325026" y="3151018"/>
            <a:ext cx="1594802" cy="391120"/>
          </a:xfrm>
          <a:prstGeom prst="parallelogram">
            <a:avLst>
              <a:gd name="adj" fmla="val 28975"/>
            </a:avLst>
          </a:prstGeom>
          <a:solidFill>
            <a:srgbClr val="FFFF00">
              <a:alpha val="52000"/>
            </a:srgb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1400" dirty="0">
              <a:latin typeface="AdLib WGL4 BT" panose="04040805040B02020603" pitchFamily="82" charset="0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239708CE-14BB-4BD9-96B5-6943FED98376}"/>
              </a:ext>
            </a:extLst>
          </p:cNvPr>
          <p:cNvSpPr txBox="1"/>
          <p:nvPr/>
        </p:nvSpPr>
        <p:spPr>
          <a:xfrm>
            <a:off x="726587" y="3125002"/>
            <a:ext cx="1160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cosa</a:t>
            </a:r>
          </a:p>
        </p:txBody>
      </p:sp>
      <p:sp>
        <p:nvSpPr>
          <p:cNvPr id="48" name="Parallelogramma 47">
            <a:extLst>
              <a:ext uri="{FF2B5EF4-FFF2-40B4-BE49-F238E27FC236}">
                <a16:creationId xmlns:a16="http://schemas.microsoft.com/office/drawing/2014/main" id="{D66D0D8B-5B2A-46F9-82FF-30E979859C28}"/>
              </a:ext>
            </a:extLst>
          </p:cNvPr>
          <p:cNvSpPr/>
          <p:nvPr/>
        </p:nvSpPr>
        <p:spPr>
          <a:xfrm>
            <a:off x="1598006" y="2090773"/>
            <a:ext cx="1594802" cy="391120"/>
          </a:xfrm>
          <a:prstGeom prst="parallelogram">
            <a:avLst>
              <a:gd name="adj" fmla="val 28975"/>
            </a:avLst>
          </a:prstGeom>
          <a:solidFill>
            <a:srgbClr val="FFFF00">
              <a:alpha val="52000"/>
            </a:srgb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1400" dirty="0">
              <a:latin typeface="AdLib WGL4 BT" panose="04040805040B02020603" pitchFamily="82" charset="0"/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B996B459-138B-48CE-8D5A-EF91369F0B9F}"/>
              </a:ext>
            </a:extLst>
          </p:cNvPr>
          <p:cNvSpPr txBox="1"/>
          <p:nvPr/>
        </p:nvSpPr>
        <p:spPr>
          <a:xfrm>
            <a:off x="1923367" y="2064757"/>
            <a:ext cx="1160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dove</a:t>
            </a:r>
          </a:p>
        </p:txBody>
      </p:sp>
      <p:sp>
        <p:nvSpPr>
          <p:cNvPr id="50" name="Parallelogramma 49">
            <a:extLst>
              <a:ext uri="{FF2B5EF4-FFF2-40B4-BE49-F238E27FC236}">
                <a16:creationId xmlns:a16="http://schemas.microsoft.com/office/drawing/2014/main" id="{48F0B6F9-EE73-46A9-B0D0-C6224E9A4968}"/>
              </a:ext>
            </a:extLst>
          </p:cNvPr>
          <p:cNvSpPr/>
          <p:nvPr/>
        </p:nvSpPr>
        <p:spPr>
          <a:xfrm>
            <a:off x="4118950" y="1909335"/>
            <a:ext cx="1594802" cy="391120"/>
          </a:xfrm>
          <a:prstGeom prst="parallelogram">
            <a:avLst>
              <a:gd name="adj" fmla="val 28975"/>
            </a:avLst>
          </a:prstGeom>
          <a:solidFill>
            <a:srgbClr val="FFFF00">
              <a:alpha val="52000"/>
            </a:srgb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1400" dirty="0">
              <a:latin typeface="AdLib WGL4 BT" panose="04040805040B02020603" pitchFamily="82" charset="0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6B28CAE2-D74C-4DC7-84B8-684C7B2589FC}"/>
              </a:ext>
            </a:extLst>
          </p:cNvPr>
          <p:cNvSpPr txBox="1"/>
          <p:nvPr/>
        </p:nvSpPr>
        <p:spPr>
          <a:xfrm>
            <a:off x="4350463" y="1883319"/>
            <a:ext cx="125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come</a:t>
            </a:r>
          </a:p>
        </p:txBody>
      </p:sp>
      <p:sp>
        <p:nvSpPr>
          <p:cNvPr id="52" name="Parallelogramma 51">
            <a:extLst>
              <a:ext uri="{FF2B5EF4-FFF2-40B4-BE49-F238E27FC236}">
                <a16:creationId xmlns:a16="http://schemas.microsoft.com/office/drawing/2014/main" id="{EFB32CA3-5719-4EA5-94E0-B4E3F08F932F}"/>
              </a:ext>
            </a:extLst>
          </p:cNvPr>
          <p:cNvSpPr/>
          <p:nvPr/>
        </p:nvSpPr>
        <p:spPr>
          <a:xfrm>
            <a:off x="7569525" y="1568879"/>
            <a:ext cx="1594802" cy="391120"/>
          </a:xfrm>
          <a:prstGeom prst="parallelogram">
            <a:avLst>
              <a:gd name="adj" fmla="val 28975"/>
            </a:avLst>
          </a:prstGeom>
          <a:solidFill>
            <a:srgbClr val="FFFF00">
              <a:alpha val="52000"/>
            </a:srgb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1400" dirty="0">
              <a:latin typeface="AdLib WGL4 BT" panose="04040805040B02020603" pitchFamily="82" charset="0"/>
            </a:endParaRP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51BFA3CE-8B1B-4499-A4D3-20B6B9F6EE04}"/>
              </a:ext>
            </a:extLst>
          </p:cNvPr>
          <p:cNvSpPr txBox="1"/>
          <p:nvPr/>
        </p:nvSpPr>
        <p:spPr>
          <a:xfrm>
            <a:off x="7724505" y="1532660"/>
            <a:ext cx="1439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rif.rete</a:t>
            </a:r>
            <a:endParaRPr lang="it-IT" sz="24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ib WGL4 BT" panose="04040805040B02020603" pitchFamily="82" charset="0"/>
            </a:endParaRPr>
          </a:p>
        </p:txBody>
      </p:sp>
      <p:sp>
        <p:nvSpPr>
          <p:cNvPr id="54" name="Parallelogramma 53">
            <a:extLst>
              <a:ext uri="{FF2B5EF4-FFF2-40B4-BE49-F238E27FC236}">
                <a16:creationId xmlns:a16="http://schemas.microsoft.com/office/drawing/2014/main" id="{1806B970-67BB-4BAA-904D-CB0C11D223B5}"/>
              </a:ext>
            </a:extLst>
          </p:cNvPr>
          <p:cNvSpPr/>
          <p:nvPr/>
        </p:nvSpPr>
        <p:spPr>
          <a:xfrm>
            <a:off x="6954327" y="3083636"/>
            <a:ext cx="1594802" cy="391120"/>
          </a:xfrm>
          <a:prstGeom prst="parallelogram">
            <a:avLst>
              <a:gd name="adj" fmla="val 28975"/>
            </a:avLst>
          </a:prstGeom>
          <a:solidFill>
            <a:srgbClr val="FFFF00">
              <a:alpha val="52000"/>
            </a:srgb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1400" dirty="0">
              <a:latin typeface="AdLib WGL4 BT" panose="04040805040B02020603" pitchFamily="82" charset="0"/>
            </a:endParaRP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35CF98A9-0302-46AA-8E6B-46AFFD181A7E}"/>
              </a:ext>
            </a:extLst>
          </p:cNvPr>
          <p:cNvSpPr txBox="1"/>
          <p:nvPr/>
        </p:nvSpPr>
        <p:spPr>
          <a:xfrm>
            <a:off x="7317788" y="3057620"/>
            <a:ext cx="1160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stile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40CA46E-FF48-4884-8DBB-DE75971F0321}"/>
              </a:ext>
            </a:extLst>
          </p:cNvPr>
          <p:cNvSpPr txBox="1"/>
          <p:nvPr/>
        </p:nvSpPr>
        <p:spPr>
          <a:xfrm>
            <a:off x="3519929" y="4225226"/>
            <a:ext cx="548470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21299999" lon="0" rev="0"/>
              </a:camera>
              <a:lightRig rig="threePt" dir="t"/>
            </a:scene3d>
          </a:bodyPr>
          <a:lstStyle/>
          <a:p>
            <a:r>
              <a:rPr lang="it-IT" sz="4800" dirty="0">
                <a:solidFill>
                  <a:srgbClr val="FFFF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Modern Love" panose="04090805081005020601" pitchFamily="82" charset="0"/>
              </a:rPr>
              <a:t>Animatore MGS</a:t>
            </a:r>
          </a:p>
        </p:txBody>
      </p:sp>
      <p:pic>
        <p:nvPicPr>
          <p:cNvPr id="4" name="Immagine 3" descr="Ape Bene">
            <a:extLst>
              <a:ext uri="{FF2B5EF4-FFF2-40B4-BE49-F238E27FC236}">
                <a16:creationId xmlns:a16="http://schemas.microsoft.com/office/drawing/2014/main" id="{6BA19A63-BC77-4DE1-938E-9A2EB4F2ED0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09" y="4022867"/>
            <a:ext cx="1213120" cy="1240333"/>
          </a:xfrm>
          <a:prstGeom prst="rect">
            <a:avLst/>
          </a:prstGeom>
        </p:spPr>
      </p:pic>
      <p:pic>
        <p:nvPicPr>
          <p:cNvPr id="9" name="Immagine 8" descr="Ape Mi manchi">
            <a:extLst>
              <a:ext uri="{FF2B5EF4-FFF2-40B4-BE49-F238E27FC236}">
                <a16:creationId xmlns:a16="http://schemas.microsoft.com/office/drawing/2014/main" id="{D8F81A59-DB1D-4A1A-89DC-11AD81D15D2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2064" y="1605725"/>
            <a:ext cx="1478092" cy="1379727"/>
          </a:xfrm>
          <a:prstGeom prst="rect">
            <a:avLst/>
          </a:prstGeom>
        </p:spPr>
      </p:pic>
      <p:pic>
        <p:nvPicPr>
          <p:cNvPr id="14" name="Immagine 13" descr="Ape Dammi il cinque">
            <a:extLst>
              <a:ext uri="{FF2B5EF4-FFF2-40B4-BE49-F238E27FC236}">
                <a16:creationId xmlns:a16="http://schemas.microsoft.com/office/drawing/2014/main" id="{6DFD4F7B-2D28-4ECA-A757-C3C118012C0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54" y="760252"/>
            <a:ext cx="1102393" cy="1102393"/>
          </a:xfrm>
          <a:prstGeom prst="rect">
            <a:avLst/>
          </a:prstGeom>
        </p:spPr>
      </p:pic>
      <p:pic>
        <p:nvPicPr>
          <p:cNvPr id="18" name="Immagine 17" descr="Ape Pugno contro pugno">
            <a:extLst>
              <a:ext uri="{FF2B5EF4-FFF2-40B4-BE49-F238E27FC236}">
                <a16:creationId xmlns:a16="http://schemas.microsoft.com/office/drawing/2014/main" id="{664AAD49-B31C-4268-A922-75AF793F1DA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48" y="1392551"/>
            <a:ext cx="1712116" cy="1712116"/>
          </a:xfrm>
          <a:prstGeom prst="rect">
            <a:avLst/>
          </a:prstGeom>
        </p:spPr>
      </p:pic>
      <p:pic>
        <p:nvPicPr>
          <p:cNvPr id="21" name="Immagine 20" descr="Ape Amore">
            <a:extLst>
              <a:ext uri="{FF2B5EF4-FFF2-40B4-BE49-F238E27FC236}">
                <a16:creationId xmlns:a16="http://schemas.microsoft.com/office/drawing/2014/main" id="{2731C4E7-572A-457A-8CDD-DC96C566C3E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38" y="2960224"/>
            <a:ext cx="1130901" cy="1130901"/>
          </a:xfrm>
          <a:prstGeom prst="rect">
            <a:avLst/>
          </a:prstGeom>
        </p:spPr>
      </p:pic>
      <p:pic>
        <p:nvPicPr>
          <p:cNvPr id="23" name="Immagine 22" descr="Ape Ciao">
            <a:extLst>
              <a:ext uri="{FF2B5EF4-FFF2-40B4-BE49-F238E27FC236}">
                <a16:creationId xmlns:a16="http://schemas.microsoft.com/office/drawing/2014/main" id="{2B07DF2A-2C5F-4871-9915-5EB37BDF1CA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61" y="126250"/>
            <a:ext cx="1234438" cy="1234438"/>
          </a:xfrm>
          <a:prstGeom prst="rect">
            <a:avLst/>
          </a:prstGeom>
        </p:spPr>
      </p:pic>
      <p:pic>
        <p:nvPicPr>
          <p:cNvPr id="26" name="Immagine 25" descr="Ape Mi piace">
            <a:extLst>
              <a:ext uri="{FF2B5EF4-FFF2-40B4-BE49-F238E27FC236}">
                <a16:creationId xmlns:a16="http://schemas.microsoft.com/office/drawing/2014/main" id="{5CF1EE05-6677-4BCC-BA38-B340790A3F1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286" y="3124169"/>
            <a:ext cx="1087202" cy="1087202"/>
          </a:xfrm>
          <a:prstGeom prst="rect">
            <a:avLst/>
          </a:prstGeom>
        </p:spPr>
      </p:pic>
      <p:pic>
        <p:nvPicPr>
          <p:cNvPr id="2" name="Immagine 1" descr="Immagine che contiene tavolo, gioco&#10;&#10;Descrizione generata automaticamente">
            <a:extLst>
              <a:ext uri="{FF2B5EF4-FFF2-40B4-BE49-F238E27FC236}">
                <a16:creationId xmlns:a16="http://schemas.microsoft.com/office/drawing/2014/main" id="{56317A84-51F3-45C1-B0A7-7B65A69A3E55}"/>
              </a:ext>
            </a:extLst>
          </p:cNvPr>
          <p:cNvPicPr>
            <a:picLocks noChangeAspect="1"/>
          </p:cNvPicPr>
          <p:nvPr/>
        </p:nvPicPr>
        <p:blipFill>
          <a:blip r:embed="rId3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4" y="5551626"/>
            <a:ext cx="788155" cy="7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06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6973">
        <p159:morph option="byObject"/>
      </p:transition>
    </mc:Choice>
    <mc:Fallback xmlns="">
      <p:transition spd="slow" advTm="169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2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3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esterni, natura, acqua, neve&#10;&#10;Descrizione generata automaticamente">
            <a:extLst>
              <a:ext uri="{FF2B5EF4-FFF2-40B4-BE49-F238E27FC236}">
                <a16:creationId xmlns:a16="http://schemas.microsoft.com/office/drawing/2014/main" id="{AADB0867-208F-4F8D-AC16-8DAFA82FC5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2" r="12582"/>
          <a:stretch/>
        </p:blipFill>
        <p:spPr>
          <a:xfrm rot="5400000">
            <a:off x="1365176" y="-1365177"/>
            <a:ext cx="6512399" cy="924275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E60468E-337D-4D9D-B780-EA641B6079B6}"/>
              </a:ext>
            </a:extLst>
          </p:cNvPr>
          <p:cNvSpPr txBox="1"/>
          <p:nvPr/>
        </p:nvSpPr>
        <p:spPr>
          <a:xfrm>
            <a:off x="3468979" y="3573692"/>
            <a:ext cx="4441046" cy="617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21299999" lon="0" rev="0"/>
              </a:camera>
              <a:lightRig rig="threePt" dir="t"/>
            </a:scene3d>
          </a:bodyPr>
          <a:lstStyle/>
          <a:p>
            <a:r>
              <a:rPr lang="it-IT" sz="3411" dirty="0">
                <a:solidFill>
                  <a:srgbClr val="FFFF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Modern Love" panose="04090805081005020601" pitchFamily="82" charset="0"/>
              </a:rPr>
              <a:t>Animatore MGS</a:t>
            </a:r>
          </a:p>
        </p:txBody>
      </p:sp>
      <p:pic>
        <p:nvPicPr>
          <p:cNvPr id="17" name="Immagine 16" descr="Immagine che contiene tavolo, gioco&#10;&#10;Descrizione generata automaticamente">
            <a:extLst>
              <a:ext uri="{FF2B5EF4-FFF2-40B4-BE49-F238E27FC236}">
                <a16:creationId xmlns:a16="http://schemas.microsoft.com/office/drawing/2014/main" id="{8B6407CB-BBD8-42B7-82F4-6A96A44FC1E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4" y="5551626"/>
            <a:ext cx="788155" cy="780540"/>
          </a:xfrm>
          <a:prstGeom prst="rect">
            <a:avLst/>
          </a:prstGeom>
        </p:spPr>
      </p:pic>
      <p:pic>
        <p:nvPicPr>
          <p:cNvPr id="20" name="Immagine 19" descr="Immagine che contiene cibo, tavolo, segnale&#10;&#10;Descrizione generata automaticamente">
            <a:extLst>
              <a:ext uri="{FF2B5EF4-FFF2-40B4-BE49-F238E27FC236}">
                <a16:creationId xmlns:a16="http://schemas.microsoft.com/office/drawing/2014/main" id="{149CF378-D761-4579-83AA-23C8FC87F50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09" y="5366115"/>
            <a:ext cx="765466" cy="780541"/>
          </a:xfrm>
          <a:prstGeom prst="rect">
            <a:avLst/>
          </a:prstGeom>
        </p:spPr>
      </p:pic>
      <p:pic>
        <p:nvPicPr>
          <p:cNvPr id="24" name="Immagine 23" descr="Immagine che contiene rosso, sedendo, nero, scuro&#10;&#10;Descrizione generata automaticamente">
            <a:extLst>
              <a:ext uri="{FF2B5EF4-FFF2-40B4-BE49-F238E27FC236}">
                <a16:creationId xmlns:a16="http://schemas.microsoft.com/office/drawing/2014/main" id="{57CD6526-56B4-49D3-8435-3171535FC9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/>
          <a:stretch/>
        </p:blipFill>
        <p:spPr>
          <a:xfrm>
            <a:off x="321068" y="25071"/>
            <a:ext cx="3517396" cy="937272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0" name="Anteprima della diapositiva 29">
                <a:extLst>
                  <a:ext uri="{FF2B5EF4-FFF2-40B4-BE49-F238E27FC236}">
                    <a16:creationId xmlns:a16="http://schemas.microsoft.com/office/drawing/2014/main" id="{EC2913F2-AE62-458F-AF83-5DD15F81597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14305297"/>
                  </p:ext>
                </p:extLst>
              </p:nvPr>
            </p:nvGraphicFramePr>
            <p:xfrm>
              <a:off x="316368" y="3809259"/>
              <a:ext cx="1345409" cy="1624410"/>
            </p:xfrm>
            <a:graphic>
              <a:graphicData uri="http://schemas.microsoft.com/office/powerpoint/2016/slidezoom">
                <pslz:sldZm>
                  <pslz:sldZmObj sldId="257" cId="2040307207">
                    <pslz:zmPr id="{60675F88-9102-4764-B2F6-485F24DADC05}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45409" cy="162441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0" name="Anteprima della diapositiva 29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EC2913F2-AE62-458F-AF83-5DD15F81597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368" y="3809259"/>
                <a:ext cx="1345409" cy="162441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3" name="Anteprima della diapositiva 32">
                <a:extLst>
                  <a:ext uri="{FF2B5EF4-FFF2-40B4-BE49-F238E27FC236}">
                    <a16:creationId xmlns:a16="http://schemas.microsoft.com/office/drawing/2014/main" id="{AD45DF81-8089-410D-8BA1-169F7F8FBC6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70556521"/>
                  </p:ext>
                </p:extLst>
              </p:nvPr>
            </p:nvGraphicFramePr>
            <p:xfrm>
              <a:off x="1320093" y="2497121"/>
              <a:ext cx="1340293" cy="1624410"/>
            </p:xfrm>
            <a:graphic>
              <a:graphicData uri="http://schemas.microsoft.com/office/powerpoint/2016/slidezoom">
                <pslz:sldZm>
                  <pslz:sldZmObj sldId="258" cId="875193214">
                    <pslz:zmPr id="{4FFAE70A-DD33-447F-80D5-6159414992A3}" imageType="cover" transitionDur="1000">
                      <p166:blipFill xmlns:p166="http://schemas.microsoft.com/office/powerpoint/2016/6/main"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40293" cy="162441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3" name="Anteprima della diapositiva 3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AD45DF81-8089-410D-8BA1-169F7F8FBC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0093" y="2497121"/>
                <a:ext cx="1340293" cy="162441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5" name="Anteprima della diapositiva 34">
                <a:extLst>
                  <a:ext uri="{FF2B5EF4-FFF2-40B4-BE49-F238E27FC236}">
                    <a16:creationId xmlns:a16="http://schemas.microsoft.com/office/drawing/2014/main" id="{F02E07E7-13F2-45F4-9D8E-D88DEE6E004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34073138"/>
                  </p:ext>
                </p:extLst>
              </p:nvPr>
            </p:nvGraphicFramePr>
            <p:xfrm>
              <a:off x="2191902" y="1182823"/>
              <a:ext cx="1626722" cy="1831568"/>
            </p:xfrm>
            <a:graphic>
              <a:graphicData uri="http://schemas.microsoft.com/office/powerpoint/2016/slidezoom">
                <pslz:sldZm>
                  <pslz:sldZmObj sldId="259" cId="2248229636">
                    <pslz:zmPr id="{8DDD59A3-71EE-4E6A-9DE1-81902119500C}" imageType="cover" transitionDur="1000">
                      <p166:blipFill xmlns:p166="http://schemas.microsoft.com/office/powerpoint/2016/6/main"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626722" cy="1831568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5" name="Anteprima della diapositiva 34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F02E07E7-13F2-45F4-9D8E-D88DEE6E004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1902" y="1182823"/>
                <a:ext cx="1626722" cy="1831568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7" name="Anteprima della diapositiva 36">
                <a:extLst>
                  <a:ext uri="{FF2B5EF4-FFF2-40B4-BE49-F238E27FC236}">
                    <a16:creationId xmlns:a16="http://schemas.microsoft.com/office/drawing/2014/main" id="{86CDE78F-5F5E-4456-8F14-4FD2854A0CC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22146589"/>
                  </p:ext>
                </p:extLst>
              </p:nvPr>
            </p:nvGraphicFramePr>
            <p:xfrm>
              <a:off x="3922839" y="771843"/>
              <a:ext cx="1298321" cy="1624410"/>
            </p:xfrm>
            <a:graphic>
              <a:graphicData uri="http://schemas.microsoft.com/office/powerpoint/2016/slidezoom">
                <pslz:sldZm>
                  <pslz:sldZmObj sldId="260" cId="2841452383">
                    <pslz:zmPr id="{F8415995-ED92-4B0F-B8CB-84774714AAC3}" imageType="cover" transitionDur="1000">
                      <p166:blipFill xmlns:p166="http://schemas.microsoft.com/office/powerpoint/2016/6/main"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98321" cy="162441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7" name="Anteprima della diapositiva 36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86CDE78F-5F5E-4456-8F14-4FD2854A0CC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2839" y="771843"/>
                <a:ext cx="1298321" cy="162441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9" name="Anteprima della diapositiva 38">
                <a:extLst>
                  <a:ext uri="{FF2B5EF4-FFF2-40B4-BE49-F238E27FC236}">
                    <a16:creationId xmlns:a16="http://schemas.microsoft.com/office/drawing/2014/main" id="{19E53EF2-4853-429F-A55D-8F363CBAAC7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91915367"/>
                  </p:ext>
                </p:extLst>
              </p:nvPr>
            </p:nvGraphicFramePr>
            <p:xfrm>
              <a:off x="5483479" y="125061"/>
              <a:ext cx="1379176" cy="1986013"/>
            </p:xfrm>
            <a:graphic>
              <a:graphicData uri="http://schemas.microsoft.com/office/powerpoint/2016/slidezoom">
                <pslz:sldZm>
                  <pslz:sldZmObj sldId="261" cId="2283946859">
                    <pslz:zmPr id="{3A0CD954-20E6-404F-BE7F-E21FDDDB503E}" imageType="cover" transitionDur="1000">
                      <p166:blipFill xmlns:p166="http://schemas.microsoft.com/office/powerpoint/2016/6/main"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79176" cy="1986013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9" name="Anteprima della diapositiva 38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19E53EF2-4853-429F-A55D-8F363CBAAC7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3479" y="125061"/>
                <a:ext cx="1379176" cy="1986013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1" name="Anteprima della diapositiva 40">
                <a:extLst>
                  <a:ext uri="{FF2B5EF4-FFF2-40B4-BE49-F238E27FC236}">
                    <a16:creationId xmlns:a16="http://schemas.microsoft.com/office/drawing/2014/main" id="{6F1011FB-B736-4664-AB53-EEA832EECF7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48936255"/>
                  </p:ext>
                </p:extLst>
              </p:nvPr>
            </p:nvGraphicFramePr>
            <p:xfrm>
              <a:off x="6987269" y="1337917"/>
              <a:ext cx="1673276" cy="1720914"/>
            </p:xfrm>
            <a:graphic>
              <a:graphicData uri="http://schemas.microsoft.com/office/powerpoint/2016/slidezoom">
                <pslz:sldZm>
                  <pslz:sldZmObj sldId="262" cId="976887891">
                    <pslz:zmPr id="{5DB7605A-F17B-4B2F-AC7B-5772F9C4C17C}" imageType="cover" transitionDur="1000">
                      <p166:blipFill xmlns:p166="http://schemas.microsoft.com/office/powerpoint/2016/6/main"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673276" cy="1720914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1" name="Anteprima della diapositiva 40">
                <a:hlinkClick r:id="rId22" action="ppaction://hlinksldjump"/>
                <a:extLst>
                  <a:ext uri="{FF2B5EF4-FFF2-40B4-BE49-F238E27FC236}">
                    <a16:creationId xmlns:a16="http://schemas.microsoft.com/office/drawing/2014/main" id="{6F1011FB-B736-4664-AB53-EEA832EECF7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7269" y="1337917"/>
                <a:ext cx="1673276" cy="1720914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3" name="Anteprima della diapositiva 42">
                <a:extLst>
                  <a:ext uri="{FF2B5EF4-FFF2-40B4-BE49-F238E27FC236}">
                    <a16:creationId xmlns:a16="http://schemas.microsoft.com/office/drawing/2014/main" id="{D90D08ED-9A57-4C3B-B2A8-EC6E55174FF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23460944"/>
                  </p:ext>
                </p:extLst>
              </p:nvPr>
            </p:nvGraphicFramePr>
            <p:xfrm>
              <a:off x="7596219" y="3161205"/>
              <a:ext cx="1483768" cy="1624410"/>
            </p:xfrm>
            <a:graphic>
              <a:graphicData uri="http://schemas.microsoft.com/office/powerpoint/2016/slidezoom">
                <pslz:sldZm>
                  <pslz:sldZmObj sldId="263" cId="2454756217">
                    <pslz:zmPr id="{736F7E6C-E935-4FED-926C-83E0D071A511}" imageType="cover" transitionDur="1000">
                      <p166:blipFill xmlns:p166="http://schemas.microsoft.com/office/powerpoint/2016/6/main"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83768" cy="162441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3" name="Anteprima della diapositiva 42">
                <a:hlinkClick r:id="rId25" action="ppaction://hlinksldjump"/>
                <a:extLst>
                  <a:ext uri="{FF2B5EF4-FFF2-40B4-BE49-F238E27FC236}">
                    <a16:creationId xmlns:a16="http://schemas.microsoft.com/office/drawing/2014/main" id="{D90D08ED-9A57-4C3B-B2A8-EC6E55174FF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6219" y="3161205"/>
                <a:ext cx="1483768" cy="162441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8166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217">
        <p159:morph option="byObject"/>
      </p:transition>
    </mc:Choice>
    <mc:Fallback xmlns="">
      <p:transition spd="slow" advTm="121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rimo piano di pianta in fiore rosa">
            <a:extLst>
              <a:ext uri="{FF2B5EF4-FFF2-40B4-BE49-F238E27FC236}">
                <a16:creationId xmlns:a16="http://schemas.microsoft.com/office/drawing/2014/main" id="{DFA03440-9D25-4AE3-8BD5-6C92871290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9" b="-2"/>
          <a:stretch/>
        </p:blipFill>
        <p:spPr>
          <a:xfrm>
            <a:off x="0" y="0"/>
            <a:ext cx="9184038" cy="649763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Anteprima della diapositiva 3">
                <a:extLst>
                  <a:ext uri="{FF2B5EF4-FFF2-40B4-BE49-F238E27FC236}">
                    <a16:creationId xmlns:a16="http://schemas.microsoft.com/office/drawing/2014/main" id="{727D0A41-39F2-4041-B353-B3BF8419D45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57971879"/>
                  </p:ext>
                </p:extLst>
              </p:nvPr>
            </p:nvGraphicFramePr>
            <p:xfrm>
              <a:off x="467148" y="180786"/>
              <a:ext cx="1322579" cy="1322579"/>
            </p:xfrm>
            <a:graphic>
              <a:graphicData uri="http://schemas.microsoft.com/office/powerpoint/2016/slidezoom">
                <pslz:sldZm>
                  <pslz:sldZmObj sldId="257" cId="2040307207">
                    <pslz:zmPr id="{F3F3DC77-0065-4126-98B0-1C24FAA4680B}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22579" cy="132257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Anteprima della diapositiva 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727D0A41-39F2-4041-B353-B3BF8419D45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148" y="180786"/>
                <a:ext cx="1322579" cy="1322579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5" name="Parallelogramma 4">
            <a:extLst>
              <a:ext uri="{FF2B5EF4-FFF2-40B4-BE49-F238E27FC236}">
                <a16:creationId xmlns:a16="http://schemas.microsoft.com/office/drawing/2014/main" id="{79E96D3E-8580-45A6-9E98-1AD18796BCB6}"/>
              </a:ext>
            </a:extLst>
          </p:cNvPr>
          <p:cNvSpPr/>
          <p:nvPr/>
        </p:nvSpPr>
        <p:spPr>
          <a:xfrm>
            <a:off x="987227" y="909305"/>
            <a:ext cx="1594802" cy="391120"/>
          </a:xfrm>
          <a:prstGeom prst="parallelogram">
            <a:avLst>
              <a:gd name="adj" fmla="val 28975"/>
            </a:avLst>
          </a:prstGeom>
          <a:solidFill>
            <a:srgbClr val="FFFF00">
              <a:alpha val="52000"/>
            </a:srgb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1400" dirty="0">
              <a:latin typeface="AdLib WGL4 BT" panose="04040805040B02020603" pitchFamily="8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0C48F1-C8C5-4EAA-A2DA-9E1B1E0C17FF}"/>
              </a:ext>
            </a:extLst>
          </p:cNvPr>
          <p:cNvSpPr txBox="1"/>
          <p:nvPr/>
        </p:nvSpPr>
        <p:spPr>
          <a:xfrm>
            <a:off x="1369738" y="883289"/>
            <a:ext cx="1160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x chi</a:t>
            </a:r>
          </a:p>
        </p:txBody>
      </p:sp>
      <p:pic>
        <p:nvPicPr>
          <p:cNvPr id="7" name="Immagine 6" descr="Ape Bene">
            <a:extLst>
              <a:ext uri="{FF2B5EF4-FFF2-40B4-BE49-F238E27FC236}">
                <a16:creationId xmlns:a16="http://schemas.microsoft.com/office/drawing/2014/main" id="{5DF6CD98-7F4C-4CAC-B3D4-4A7C7171CB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16" y="0"/>
            <a:ext cx="1213120" cy="1240333"/>
          </a:xfrm>
          <a:prstGeom prst="rect">
            <a:avLst/>
          </a:prstGeom>
        </p:spPr>
      </p:pic>
      <p:pic>
        <p:nvPicPr>
          <p:cNvPr id="8" name="Immagine 7" descr="Primo piano di pianta in fiore rosa">
            <a:extLst>
              <a:ext uri="{FF2B5EF4-FFF2-40B4-BE49-F238E27FC236}">
                <a16:creationId xmlns:a16="http://schemas.microsoft.com/office/drawing/2014/main" id="{6D3F398A-26E8-41FC-A02D-1B4B40F657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9" b="-2"/>
          <a:stretch/>
        </p:blipFill>
        <p:spPr>
          <a:xfrm>
            <a:off x="1881135" y="1503365"/>
            <a:ext cx="6913959" cy="46886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8BF52A6-FB37-4024-884D-52F1E2D918AB}"/>
              </a:ext>
            </a:extLst>
          </p:cNvPr>
          <p:cNvSpPr txBox="1"/>
          <p:nvPr/>
        </p:nvSpPr>
        <p:spPr>
          <a:xfrm>
            <a:off x="3137200" y="1902886"/>
            <a:ext cx="53019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Gruppo  Cresime </a:t>
            </a:r>
            <a:b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› Tirocinio</a:t>
            </a:r>
            <a:b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endParaRPr lang="it-IT" sz="2400" dirty="0">
              <a:ln w="19050">
                <a:noFill/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ib WGL4 BT" panose="04040805040B02020603" pitchFamily="8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Post Cresima</a:t>
            </a:r>
            <a:b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› Scelta </a:t>
            </a:r>
            <a:b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endParaRPr lang="it-IT" sz="2400" dirty="0">
              <a:ln w="19050">
                <a:noFill/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ib WGL4 BT" panose="04040805040B02020603" pitchFamily="8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Universitari e Lavoratori</a:t>
            </a:r>
            <a:b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› Servizio</a:t>
            </a:r>
            <a:b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endParaRPr lang="it-IT" sz="2400" dirty="0">
              <a:ln w="19050">
                <a:noFill/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ib WGL4 BT" panose="04040805040B02020603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0307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9505">
        <p159:morph option="byObject"/>
      </p:transition>
    </mc:Choice>
    <mc:Fallback xmlns="">
      <p:transition spd="slow" advTm="95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qua, esterni, spiaggia, natura&#10;&#10;Descrizione generata automaticamente">
            <a:extLst>
              <a:ext uri="{FF2B5EF4-FFF2-40B4-BE49-F238E27FC236}">
                <a16:creationId xmlns:a16="http://schemas.microsoft.com/office/drawing/2014/main" id="{A912C6A2-1761-4C4C-B35F-C1668214A9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5" r="-1" b="-1"/>
          <a:stretch/>
        </p:blipFill>
        <p:spPr>
          <a:xfrm>
            <a:off x="0" y="-4879"/>
            <a:ext cx="9137686" cy="6502517"/>
          </a:xfrm>
          <a:prstGeom prst="rect">
            <a:avLst/>
          </a:prstGeom>
        </p:spPr>
      </p:pic>
      <p:pic>
        <p:nvPicPr>
          <p:cNvPr id="9" name="Immagine 8" descr="Immagine che contiene acqua, esterni, spiaggia, natura&#10;&#10;Descrizione generata automaticamente">
            <a:extLst>
              <a:ext uri="{FF2B5EF4-FFF2-40B4-BE49-F238E27FC236}">
                <a16:creationId xmlns:a16="http://schemas.microsoft.com/office/drawing/2014/main" id="{7C7E9DBE-43FB-43A9-9B7C-B102CF4353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5" r="-1" b="-1"/>
          <a:stretch/>
        </p:blipFill>
        <p:spPr>
          <a:xfrm>
            <a:off x="508873" y="576315"/>
            <a:ext cx="6539627" cy="4653699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Anteprima della diapositiva 3">
                <a:extLst>
                  <a:ext uri="{FF2B5EF4-FFF2-40B4-BE49-F238E27FC236}">
                    <a16:creationId xmlns:a16="http://schemas.microsoft.com/office/drawing/2014/main" id="{CD506CEA-0116-43EB-AA6A-A3B840417D2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76772466"/>
                  </p:ext>
                </p:extLst>
              </p:nvPr>
            </p:nvGraphicFramePr>
            <p:xfrm rot="21417822">
              <a:off x="7483148" y="4953998"/>
              <a:ext cx="1322579" cy="1322579"/>
            </p:xfrm>
            <a:graphic>
              <a:graphicData uri="http://schemas.microsoft.com/office/powerpoint/2016/slidezoom">
                <pslz:sldZm>
                  <pslz:sldZmObj sldId="258" cId="875193214">
                    <pslz:zmPr id="{CA585A91-718F-4AF1-B167-55FED03AEE56}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21417822">
                          <a:off x="0" y="0"/>
                          <a:ext cx="1322579" cy="132257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Anteprima della diapositiva 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CD506CEA-0116-43EB-AA6A-A3B840417D2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417822">
                <a:off x="7483148" y="4953998"/>
                <a:ext cx="1322579" cy="1322579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5" name="Parallelogramma 4">
            <a:extLst>
              <a:ext uri="{FF2B5EF4-FFF2-40B4-BE49-F238E27FC236}">
                <a16:creationId xmlns:a16="http://schemas.microsoft.com/office/drawing/2014/main" id="{9374867A-ED7F-46C7-A853-C829881C6547}"/>
              </a:ext>
            </a:extLst>
          </p:cNvPr>
          <p:cNvSpPr/>
          <p:nvPr/>
        </p:nvSpPr>
        <p:spPr>
          <a:xfrm>
            <a:off x="6575873" y="5265568"/>
            <a:ext cx="1594802" cy="391120"/>
          </a:xfrm>
          <a:prstGeom prst="parallelogram">
            <a:avLst>
              <a:gd name="adj" fmla="val 28975"/>
            </a:avLst>
          </a:prstGeom>
          <a:solidFill>
            <a:srgbClr val="FFFF00">
              <a:alpha val="52000"/>
            </a:srgb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1400" dirty="0">
              <a:latin typeface="AdLib WGL4 BT" panose="04040805040B02020603" pitchFamily="8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5A18AF9-327C-491E-A6D1-1D39C97BAB80}"/>
              </a:ext>
            </a:extLst>
          </p:cNvPr>
          <p:cNvSpPr txBox="1"/>
          <p:nvPr/>
        </p:nvSpPr>
        <p:spPr>
          <a:xfrm>
            <a:off x="6977434" y="5239552"/>
            <a:ext cx="1160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cosa</a:t>
            </a:r>
          </a:p>
        </p:txBody>
      </p:sp>
      <p:pic>
        <p:nvPicPr>
          <p:cNvPr id="7" name="Immagine 6" descr="Ape Amore">
            <a:extLst>
              <a:ext uri="{FF2B5EF4-FFF2-40B4-BE49-F238E27FC236}">
                <a16:creationId xmlns:a16="http://schemas.microsoft.com/office/drawing/2014/main" id="{86C3B465-B0C0-40B3-AC43-91426BDB13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785" y="5074774"/>
            <a:ext cx="1130901" cy="113090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5CC3C7D-36F8-4625-84DD-30B239DB559A}"/>
              </a:ext>
            </a:extLst>
          </p:cNvPr>
          <p:cNvSpPr txBox="1"/>
          <p:nvPr/>
        </p:nvSpPr>
        <p:spPr>
          <a:xfrm>
            <a:off x="1676400" y="1300261"/>
            <a:ext cx="48994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CONDIVISIONE</a:t>
            </a:r>
            <a:b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endParaRPr lang="it-IT" sz="2400" dirty="0">
              <a:ln w="19050">
                <a:noFill/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ib WGL4 BT" panose="04040805040B02020603" pitchFamily="8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COLLABORAZIONE</a:t>
            </a:r>
            <a:b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endParaRPr lang="it-IT" sz="2400" dirty="0">
              <a:ln w="19050">
                <a:noFill/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ib WGL4 BT" panose="04040805040B02020603" pitchFamily="8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CONDUZIONE</a:t>
            </a:r>
            <a:b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endParaRPr lang="it-IT" sz="2400" dirty="0">
              <a:ln w="19050">
                <a:noFill/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ib WGL4 BT" panose="04040805040B02020603" pitchFamily="8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COSTRUZIONE</a:t>
            </a:r>
            <a:b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endParaRPr lang="it-IT" sz="2400" dirty="0">
              <a:ln w="19050">
                <a:noFill/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ib WGL4 BT" panose="04040805040B02020603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5193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365">
        <p159:morph option="byObject"/>
      </p:transition>
    </mc:Choice>
    <mc:Fallback xmlns="">
      <p:transition spd="slow" advTm="103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qua, barca, largo, nave&#10;&#10;Descrizione generata automaticamente">
            <a:extLst>
              <a:ext uri="{FF2B5EF4-FFF2-40B4-BE49-F238E27FC236}">
                <a16:creationId xmlns:a16="http://schemas.microsoft.com/office/drawing/2014/main" id="{CC4F6D33-4E88-4C0B-8BEF-7A2A8D49EE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97" r="-1" b="-1"/>
          <a:stretch/>
        </p:blipFill>
        <p:spPr>
          <a:xfrm>
            <a:off x="1" y="0"/>
            <a:ext cx="9145402" cy="649763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Anteprima della diapositiva 3">
                <a:extLst>
                  <a:ext uri="{FF2B5EF4-FFF2-40B4-BE49-F238E27FC236}">
                    <a16:creationId xmlns:a16="http://schemas.microsoft.com/office/drawing/2014/main" id="{EF61AB62-5C0D-4BC3-80F1-EEEC4722538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95437726"/>
                  </p:ext>
                </p:extLst>
              </p:nvPr>
            </p:nvGraphicFramePr>
            <p:xfrm rot="21118388">
              <a:off x="7683912" y="5043624"/>
              <a:ext cx="1288716" cy="1288716"/>
            </p:xfrm>
            <a:graphic>
              <a:graphicData uri="http://schemas.microsoft.com/office/powerpoint/2016/slidezoom">
                <pslz:sldZm>
                  <pslz:sldZmObj sldId="259" cId="2248229636">
                    <pslz:zmPr id="{4743A022-854A-4E82-92CC-19AE5F3ED403}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21118388">
                          <a:off x="0" y="0"/>
                          <a:ext cx="1288716" cy="128871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Anteprima della diapositiva 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EF61AB62-5C0D-4BC3-80F1-EEEC4722538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18388">
                <a:off x="7683912" y="5043624"/>
                <a:ext cx="1288716" cy="128871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5" name="Parallelogramma 4">
            <a:extLst>
              <a:ext uri="{FF2B5EF4-FFF2-40B4-BE49-F238E27FC236}">
                <a16:creationId xmlns:a16="http://schemas.microsoft.com/office/drawing/2014/main" id="{B7D41425-F6DB-4EE6-930A-2E26223E914B}"/>
              </a:ext>
            </a:extLst>
          </p:cNvPr>
          <p:cNvSpPr/>
          <p:nvPr/>
        </p:nvSpPr>
        <p:spPr>
          <a:xfrm>
            <a:off x="6882227" y="5335386"/>
            <a:ext cx="1594802" cy="391120"/>
          </a:xfrm>
          <a:prstGeom prst="parallelogram">
            <a:avLst>
              <a:gd name="adj" fmla="val 28975"/>
            </a:avLst>
          </a:prstGeom>
          <a:solidFill>
            <a:srgbClr val="FFFF00">
              <a:alpha val="52000"/>
            </a:srgb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1400" dirty="0">
              <a:latin typeface="AdLib WGL4 BT" panose="04040805040B02020603" pitchFamily="8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B4D8BD-A2B3-4DDD-BB06-9D6512EDE402}"/>
              </a:ext>
            </a:extLst>
          </p:cNvPr>
          <p:cNvSpPr txBox="1"/>
          <p:nvPr/>
        </p:nvSpPr>
        <p:spPr>
          <a:xfrm>
            <a:off x="7207588" y="5309370"/>
            <a:ext cx="1160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dove</a:t>
            </a:r>
          </a:p>
        </p:txBody>
      </p:sp>
      <p:pic>
        <p:nvPicPr>
          <p:cNvPr id="9" name="Immagine 8" descr="Immagine che contiene acqua, barca, largo, nave&#10;&#10;Descrizione generata automaticamente">
            <a:extLst>
              <a:ext uri="{FF2B5EF4-FFF2-40B4-BE49-F238E27FC236}">
                <a16:creationId xmlns:a16="http://schemas.microsoft.com/office/drawing/2014/main" id="{BD14AE7C-EB56-4DEE-B58A-4094F46205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97" r="-1" b="-1"/>
          <a:stretch/>
        </p:blipFill>
        <p:spPr>
          <a:xfrm>
            <a:off x="443565" y="467673"/>
            <a:ext cx="6587083" cy="4680000"/>
          </a:xfrm>
          <a:prstGeom prst="rect">
            <a:avLst/>
          </a:prstGeom>
        </p:spPr>
      </p:pic>
      <p:pic>
        <p:nvPicPr>
          <p:cNvPr id="7" name="Immagine 6" descr="Ape Mi manchi">
            <a:extLst>
              <a:ext uri="{FF2B5EF4-FFF2-40B4-BE49-F238E27FC236}">
                <a16:creationId xmlns:a16="http://schemas.microsoft.com/office/drawing/2014/main" id="{828E8A6A-4463-4AA1-B328-B0C66796CC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6285" y="4850338"/>
            <a:ext cx="1478092" cy="137972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D567DE7-9CEC-4D43-A087-746960A6AB07}"/>
              </a:ext>
            </a:extLst>
          </p:cNvPr>
          <p:cNvSpPr txBox="1"/>
          <p:nvPr/>
        </p:nvSpPr>
        <p:spPr>
          <a:xfrm>
            <a:off x="1344557" y="1022336"/>
            <a:ext cx="50435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Estate Ragazzi</a:t>
            </a:r>
            <a:b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› &amp; Restate Ragazzi Plus</a:t>
            </a:r>
            <a:b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endParaRPr lang="it-IT" sz="2400" dirty="0">
              <a:ln w="19050">
                <a:noFill/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ib WGL4 BT" panose="04040805040B02020603" pitchFamily="8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Catechismo</a:t>
            </a:r>
            <a:b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› &amp; o Gruppo (M&amp;M)</a:t>
            </a:r>
            <a:b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endParaRPr lang="it-IT" sz="2400" dirty="0">
              <a:ln w="19050">
                <a:noFill/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ib WGL4 BT" panose="04040805040B02020603" pitchFamily="8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Feste dell’Anno Oratoriano</a:t>
            </a:r>
            <a:b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endParaRPr lang="it-IT" sz="2400" dirty="0">
              <a:ln w="19050">
                <a:noFill/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ib WGL4 BT" panose="04040805040B02020603" pitchFamily="8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Servizio Civile</a:t>
            </a:r>
            <a:b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endParaRPr lang="it-IT" sz="2400" dirty="0">
              <a:ln w="19050">
                <a:noFill/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ib WGL4 BT" panose="04040805040B02020603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8229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2346">
        <p159:morph option="byObject"/>
      </p:transition>
    </mc:Choice>
    <mc:Fallback xmlns="">
      <p:transition spd="slow" advTm="123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qua, esterni, natura, tramonto&#10;&#10;Descrizione generata automaticamente">
            <a:extLst>
              <a:ext uri="{FF2B5EF4-FFF2-40B4-BE49-F238E27FC236}">
                <a16:creationId xmlns:a16="http://schemas.microsoft.com/office/drawing/2014/main" id="{554ED95C-5D44-4F85-9941-83C448D9CC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5" r="-1" b="-1"/>
          <a:stretch/>
        </p:blipFill>
        <p:spPr>
          <a:xfrm>
            <a:off x="0" y="0"/>
            <a:ext cx="9133896" cy="649763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Anteprima della diapositiva 3">
                <a:extLst>
                  <a:ext uri="{FF2B5EF4-FFF2-40B4-BE49-F238E27FC236}">
                    <a16:creationId xmlns:a16="http://schemas.microsoft.com/office/drawing/2014/main" id="{58EE9611-2B45-417A-94B7-2A0B442F9C0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37773034"/>
                  </p:ext>
                </p:extLst>
              </p:nvPr>
            </p:nvGraphicFramePr>
            <p:xfrm>
              <a:off x="7184754" y="420153"/>
              <a:ext cx="1308969" cy="1308969"/>
            </p:xfrm>
            <a:graphic>
              <a:graphicData uri="http://schemas.microsoft.com/office/powerpoint/2016/slidezoom">
                <pslz:sldZm>
                  <pslz:sldZmObj sldId="260" cId="2841452383">
                    <pslz:zmPr id="{A6C605DD-9EC0-476F-B5D0-22509D660055}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08969" cy="130896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Anteprima della diapositiva 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58EE9611-2B45-417A-94B7-2A0B442F9C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4754" y="420153"/>
                <a:ext cx="1308969" cy="1308969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5" name="Parallelogramma 4">
            <a:extLst>
              <a:ext uri="{FF2B5EF4-FFF2-40B4-BE49-F238E27FC236}">
                <a16:creationId xmlns:a16="http://schemas.microsoft.com/office/drawing/2014/main" id="{6645A565-060A-4418-9972-AE96040D85F0}"/>
              </a:ext>
            </a:extLst>
          </p:cNvPr>
          <p:cNvSpPr/>
          <p:nvPr/>
        </p:nvSpPr>
        <p:spPr>
          <a:xfrm>
            <a:off x="7471750" y="1271160"/>
            <a:ext cx="1594802" cy="391120"/>
          </a:xfrm>
          <a:prstGeom prst="parallelogram">
            <a:avLst>
              <a:gd name="adj" fmla="val 28975"/>
            </a:avLst>
          </a:prstGeom>
          <a:solidFill>
            <a:srgbClr val="FFFF00">
              <a:alpha val="52000"/>
            </a:srgb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1400" dirty="0">
              <a:latin typeface="AdLib WGL4 BT" panose="04040805040B02020603" pitchFamily="8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9147243-66E0-412E-97E9-348EB3BA86F4}"/>
              </a:ext>
            </a:extLst>
          </p:cNvPr>
          <p:cNvSpPr txBox="1"/>
          <p:nvPr/>
        </p:nvSpPr>
        <p:spPr>
          <a:xfrm>
            <a:off x="7703263" y="1245144"/>
            <a:ext cx="125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come</a:t>
            </a:r>
          </a:p>
        </p:txBody>
      </p:sp>
      <p:pic>
        <p:nvPicPr>
          <p:cNvPr id="7" name="Immagine 6" descr="Ape Dammi il cinque">
            <a:extLst>
              <a:ext uri="{FF2B5EF4-FFF2-40B4-BE49-F238E27FC236}">
                <a16:creationId xmlns:a16="http://schemas.microsoft.com/office/drawing/2014/main" id="{A572D14E-745D-4F46-A4EE-E66B30E376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954" y="122077"/>
            <a:ext cx="1102393" cy="1102393"/>
          </a:xfrm>
          <a:prstGeom prst="rect">
            <a:avLst/>
          </a:prstGeom>
        </p:spPr>
      </p:pic>
      <p:pic>
        <p:nvPicPr>
          <p:cNvPr id="9" name="Immagine 8" descr="Immagine che contiene acqua, esterni, natura, tramonto&#10;&#10;Descrizione generata automaticamente">
            <a:extLst>
              <a:ext uri="{FF2B5EF4-FFF2-40B4-BE49-F238E27FC236}">
                <a16:creationId xmlns:a16="http://schemas.microsoft.com/office/drawing/2014/main" id="{74F39B0E-AF74-4096-A6E5-9A159E3E6C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5" r="-1" b="-1"/>
          <a:stretch/>
        </p:blipFill>
        <p:spPr>
          <a:xfrm>
            <a:off x="513311" y="1346547"/>
            <a:ext cx="6604099" cy="4698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48549BC-7FEE-4A05-90CF-69B090A6305D}"/>
              </a:ext>
            </a:extLst>
          </p:cNvPr>
          <p:cNvSpPr txBox="1"/>
          <p:nvPr/>
        </p:nvSpPr>
        <p:spPr>
          <a:xfrm>
            <a:off x="1685925" y="1864786"/>
            <a:ext cx="48306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PRESENZA</a:t>
            </a:r>
            <a:b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endParaRPr lang="it-IT" sz="2400" dirty="0">
              <a:ln w="19050">
                <a:noFill/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ib WGL4 BT" panose="04040805040B02020603" pitchFamily="8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PARTECIPAZIONE</a:t>
            </a:r>
            <a:b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endParaRPr lang="it-IT" sz="2400" dirty="0">
              <a:ln w="19050">
                <a:noFill/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ib WGL4 BT" panose="04040805040B02020603" pitchFamily="8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PREPARAZIONE</a:t>
            </a:r>
            <a:b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endParaRPr lang="it-IT" sz="2400" dirty="0">
              <a:ln w="19050">
                <a:noFill/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ib WGL4 BT" panose="04040805040B02020603" pitchFamily="8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PREGHIERA</a:t>
            </a:r>
            <a:b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endParaRPr lang="it-IT" sz="2400" dirty="0">
              <a:ln w="19050">
                <a:noFill/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ib WGL4 BT" panose="04040805040B02020603" pitchFamily="8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PROGETTAZIONE</a:t>
            </a:r>
            <a:b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endParaRPr lang="it-IT" sz="2400" dirty="0">
              <a:ln w="19050">
                <a:noFill/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ib WGL4 BT" panose="04040805040B02020603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1452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4273">
        <p159:morph option="byObject"/>
      </p:transition>
    </mc:Choice>
    <mc:Fallback xmlns="">
      <p:transition spd="slow" advTm="142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erba, esterni, montagna, campo&#10;&#10;Descrizione generata automaticamente">
            <a:extLst>
              <a:ext uri="{FF2B5EF4-FFF2-40B4-BE49-F238E27FC236}">
                <a16:creationId xmlns:a16="http://schemas.microsoft.com/office/drawing/2014/main" id="{EDA5934B-7593-4FA8-9AB3-22CC4B9EEB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94" r="1" b="1"/>
          <a:stretch/>
        </p:blipFill>
        <p:spPr>
          <a:xfrm>
            <a:off x="0" y="0"/>
            <a:ext cx="9133896" cy="6497638"/>
          </a:xfrm>
          <a:prstGeom prst="rect">
            <a:avLst/>
          </a:prstGeom>
        </p:spPr>
      </p:pic>
      <p:pic>
        <p:nvPicPr>
          <p:cNvPr id="9" name="Immagine 8" descr="Immagine che contiene erba, esterni, montagna, campo&#10;&#10;Descrizione generata automaticamente">
            <a:extLst>
              <a:ext uri="{FF2B5EF4-FFF2-40B4-BE49-F238E27FC236}">
                <a16:creationId xmlns:a16="http://schemas.microsoft.com/office/drawing/2014/main" id="{3480A3A7-9EA6-4141-A80C-ED28F7C02A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94" r="1" b="1"/>
          <a:stretch/>
        </p:blipFill>
        <p:spPr>
          <a:xfrm>
            <a:off x="1933933" y="1262046"/>
            <a:ext cx="6604099" cy="4698000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Anteprima della diapositiva 3">
                <a:extLst>
                  <a:ext uri="{FF2B5EF4-FFF2-40B4-BE49-F238E27FC236}">
                    <a16:creationId xmlns:a16="http://schemas.microsoft.com/office/drawing/2014/main" id="{B915CA54-F52A-44A7-9BCE-82F590E9C71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88435472"/>
                  </p:ext>
                </p:extLst>
              </p:nvPr>
            </p:nvGraphicFramePr>
            <p:xfrm>
              <a:off x="181332" y="474116"/>
              <a:ext cx="1308969" cy="1308969"/>
            </p:xfrm>
            <a:graphic>
              <a:graphicData uri="http://schemas.microsoft.com/office/powerpoint/2016/slidezoom">
                <pslz:sldZm>
                  <pslz:sldZmObj sldId="261" cId="2283946859">
                    <pslz:zmPr id="{5D67CE93-7843-4F23-8081-21A2144C2274}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08969" cy="130896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Anteprima della diapositiva 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B915CA54-F52A-44A7-9BCE-82F590E9C71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332" y="474116"/>
                <a:ext cx="1308969" cy="1308969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5" name="Parallelogramma 4">
            <a:extLst>
              <a:ext uri="{FF2B5EF4-FFF2-40B4-BE49-F238E27FC236}">
                <a16:creationId xmlns:a16="http://schemas.microsoft.com/office/drawing/2014/main" id="{48C11BD4-0748-47EE-8109-CBA6D1442C96}"/>
              </a:ext>
            </a:extLst>
          </p:cNvPr>
          <p:cNvSpPr/>
          <p:nvPr/>
        </p:nvSpPr>
        <p:spPr>
          <a:xfrm>
            <a:off x="897587" y="587055"/>
            <a:ext cx="1594802" cy="391120"/>
          </a:xfrm>
          <a:prstGeom prst="parallelogram">
            <a:avLst>
              <a:gd name="adj" fmla="val 28975"/>
            </a:avLst>
          </a:prstGeom>
          <a:solidFill>
            <a:srgbClr val="FFFF00">
              <a:alpha val="52000"/>
            </a:srgb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1400" dirty="0">
              <a:latin typeface="AdLib WGL4 BT" panose="04040805040B02020603" pitchFamily="8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DC90E0B-B4EB-4CD9-B646-044AFAC7129F}"/>
              </a:ext>
            </a:extLst>
          </p:cNvPr>
          <p:cNvSpPr txBox="1"/>
          <p:nvPr/>
        </p:nvSpPr>
        <p:spPr>
          <a:xfrm>
            <a:off x="1060333" y="561039"/>
            <a:ext cx="1323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perché</a:t>
            </a:r>
          </a:p>
        </p:txBody>
      </p:sp>
      <p:pic>
        <p:nvPicPr>
          <p:cNvPr id="7" name="Immagine 6" descr="Ape Ciao">
            <a:extLst>
              <a:ext uri="{FF2B5EF4-FFF2-40B4-BE49-F238E27FC236}">
                <a16:creationId xmlns:a16="http://schemas.microsoft.com/office/drawing/2014/main" id="{85AC6994-5BE3-43A5-932A-207414C9F1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1" y="0"/>
            <a:ext cx="1234438" cy="123443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024A0A6-F4AD-4E53-BE63-14412798C101}"/>
              </a:ext>
            </a:extLst>
          </p:cNvPr>
          <p:cNvSpPr txBox="1"/>
          <p:nvPr/>
        </p:nvSpPr>
        <p:spPr>
          <a:xfrm>
            <a:off x="3137200" y="1902886"/>
            <a:ext cx="53019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Crescita Personale</a:t>
            </a:r>
            <a:b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endParaRPr lang="it-IT" sz="2400" dirty="0">
              <a:ln w="19050">
                <a:noFill/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ib WGL4 BT" panose="04040805040B02020603" pitchFamily="8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Servizio Oratoriano</a:t>
            </a:r>
            <a:b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endParaRPr lang="it-IT" sz="2400" dirty="0">
              <a:ln w="19050">
                <a:noFill/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ib WGL4 BT" panose="04040805040B02020603" pitchFamily="8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Dono alla Comunità</a:t>
            </a:r>
            <a:b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› Parrocchiale</a:t>
            </a:r>
            <a:b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› Civile</a:t>
            </a:r>
            <a:br>
              <a:rPr lang="it-IT" sz="2400" dirty="0">
                <a:ln w="19050">
                  <a:noFill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endParaRPr lang="it-IT" sz="2400" dirty="0">
              <a:ln w="19050">
                <a:noFill/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ib WGL4 BT" panose="04040805040B02020603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3946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9220">
        <p159:morph option="byObject"/>
      </p:transition>
    </mc:Choice>
    <mc:Fallback xmlns="">
      <p:transition spd="slow" advTm="92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fiore, pianta, erba, colorato&#10;&#10;Descrizione generata automaticamente">
            <a:extLst>
              <a:ext uri="{FF2B5EF4-FFF2-40B4-BE49-F238E27FC236}">
                <a16:creationId xmlns:a16="http://schemas.microsoft.com/office/drawing/2014/main" id="{85ACC5EC-EC3F-4938-9B20-7E2540A92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3"/>
          <a:stretch/>
        </p:blipFill>
        <p:spPr>
          <a:xfrm>
            <a:off x="0" y="0"/>
            <a:ext cx="9144000" cy="649763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Anteprima della diapositiva 6">
                <a:extLst>
                  <a:ext uri="{FF2B5EF4-FFF2-40B4-BE49-F238E27FC236}">
                    <a16:creationId xmlns:a16="http://schemas.microsoft.com/office/drawing/2014/main" id="{07A09CB4-710B-47FE-BAB4-C705A8F1B2A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65640074"/>
                  </p:ext>
                </p:extLst>
              </p:nvPr>
            </p:nvGraphicFramePr>
            <p:xfrm>
              <a:off x="6963738" y="242198"/>
              <a:ext cx="1323505" cy="1323505"/>
            </p:xfrm>
            <a:graphic>
              <a:graphicData uri="http://schemas.microsoft.com/office/powerpoint/2016/slidezoom">
                <pslz:sldZm>
                  <pslz:sldZmObj sldId="262" cId="976887891">
                    <pslz:zmPr id="{1E3DE86C-D897-45F4-8009-D9E7622A7F35}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23505" cy="1323505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Anteprima della diapositiva 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07A09CB4-710B-47FE-BAB4-C705A8F1B2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3738" y="242198"/>
                <a:ext cx="1323505" cy="1323505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8" name="Parallelogramma 7">
            <a:extLst>
              <a:ext uri="{FF2B5EF4-FFF2-40B4-BE49-F238E27FC236}">
                <a16:creationId xmlns:a16="http://schemas.microsoft.com/office/drawing/2014/main" id="{961B3B6F-7535-437C-87BA-CFAA5DBA1097}"/>
              </a:ext>
            </a:extLst>
          </p:cNvPr>
          <p:cNvSpPr/>
          <p:nvPr/>
        </p:nvSpPr>
        <p:spPr>
          <a:xfrm>
            <a:off x="7549198" y="353800"/>
            <a:ext cx="1594802" cy="391120"/>
          </a:xfrm>
          <a:prstGeom prst="parallelogram">
            <a:avLst>
              <a:gd name="adj" fmla="val 28975"/>
            </a:avLst>
          </a:prstGeom>
          <a:solidFill>
            <a:srgbClr val="FFFF00">
              <a:alpha val="52000"/>
            </a:srgb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1400" dirty="0">
              <a:latin typeface="AdLib WGL4 BT" panose="04040805040B02020603" pitchFamily="82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C0F5926-BFDB-4699-BF58-5FA3474B0F7C}"/>
              </a:ext>
            </a:extLst>
          </p:cNvPr>
          <p:cNvSpPr txBox="1"/>
          <p:nvPr/>
        </p:nvSpPr>
        <p:spPr>
          <a:xfrm>
            <a:off x="7704178" y="317581"/>
            <a:ext cx="1439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rif.rete</a:t>
            </a:r>
            <a:endParaRPr lang="it-IT" sz="24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ib WGL4 BT" panose="04040805040B02020603" pitchFamily="82" charset="0"/>
            </a:endParaRPr>
          </a:p>
        </p:txBody>
      </p:sp>
      <p:pic>
        <p:nvPicPr>
          <p:cNvPr id="12" name="Immagine 11" descr="Immagine che contiene fiore, pianta, erba, colorato&#10;&#10;Descrizione generata automaticamente">
            <a:extLst>
              <a:ext uri="{FF2B5EF4-FFF2-40B4-BE49-F238E27FC236}">
                <a16:creationId xmlns:a16="http://schemas.microsoft.com/office/drawing/2014/main" id="{99F5720F-C71A-4B8D-B800-9F947ED065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3"/>
          <a:stretch/>
        </p:blipFill>
        <p:spPr>
          <a:xfrm>
            <a:off x="352334" y="1309124"/>
            <a:ext cx="6611404" cy="4698000"/>
          </a:xfrm>
          <a:prstGeom prst="rect">
            <a:avLst/>
          </a:prstGeom>
        </p:spPr>
      </p:pic>
      <p:pic>
        <p:nvPicPr>
          <p:cNvPr id="10" name="Immagine 9" descr="Ape Pugno contro pugno">
            <a:extLst>
              <a:ext uri="{FF2B5EF4-FFF2-40B4-BE49-F238E27FC236}">
                <a16:creationId xmlns:a16="http://schemas.microsoft.com/office/drawing/2014/main" id="{9AB85599-53E2-4983-BDF7-EEB743CC7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321" y="177472"/>
            <a:ext cx="1712116" cy="171211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F8F7421-2042-4554-9BA4-368E27BB2236}"/>
              </a:ext>
            </a:extLst>
          </p:cNvPr>
          <p:cNvSpPr txBox="1"/>
          <p:nvPr/>
        </p:nvSpPr>
        <p:spPr>
          <a:xfrm>
            <a:off x="1716095" y="1690755"/>
            <a:ext cx="48298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MGS</a:t>
            </a:r>
            <a:b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› ICC / ITALIA</a:t>
            </a:r>
            <a:b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endParaRPr lang="it-IT" sz="2400" dirty="0">
              <a:ln w="19050">
                <a:noFill/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ib WGL4 BT" panose="04040805040B02020603" pitchFamily="8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SDB</a:t>
            </a:r>
            <a:b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endParaRPr lang="it-IT" sz="2400" dirty="0">
              <a:ln w="19050">
                <a:noFill/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ib WGL4 BT" panose="04040805040B02020603" pitchFamily="8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FMA &amp; </a:t>
            </a:r>
            <a:r>
              <a:rPr lang="it-IT" sz="2400" dirty="0" err="1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Fam</a:t>
            </a:r>
            <a: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.</a:t>
            </a:r>
            <a:r>
              <a:rPr lang="it-IT" sz="12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 </a:t>
            </a:r>
            <a: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SALESIANA</a:t>
            </a:r>
            <a:b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endParaRPr lang="it-IT" sz="2400" dirty="0">
              <a:ln w="19050">
                <a:noFill/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ib WGL4 BT" panose="04040805040B02020603" pitchFamily="8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CEI / Diocesi / Caritas</a:t>
            </a:r>
            <a:b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endParaRPr lang="it-IT" sz="2400" dirty="0">
              <a:ln w="19050">
                <a:noFill/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ib WGL4 BT" panose="04040805040B02020603" pitchFamily="8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  <a:t> Quartiere</a:t>
            </a:r>
            <a:br>
              <a:rPr lang="it-IT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Lib WGL4 BT" panose="04040805040B02020603" pitchFamily="82" charset="0"/>
              </a:rPr>
            </a:br>
            <a:endParaRPr lang="it-IT" sz="2400" dirty="0">
              <a:ln w="19050">
                <a:noFill/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Lib WGL4 BT" panose="04040805040B02020603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887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4108">
        <p159:morph option="byObject"/>
      </p:transition>
    </mc:Choice>
    <mc:Fallback xmlns="">
      <p:transition spd="slow" advTm="141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1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.7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9|2.3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.5|3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2|3.4"/>
</p:tagLst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</TotalTime>
  <Words>161</Words>
  <Application>Microsoft Office PowerPoint</Application>
  <PresentationFormat>Personalizzato</PresentationFormat>
  <Paragraphs>53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AdLib WGL4 BT</vt:lpstr>
      <vt:lpstr>Arial</vt:lpstr>
      <vt:lpstr>Calibri</vt:lpstr>
      <vt:lpstr>Calibri Light</vt:lpstr>
      <vt:lpstr>Modern Love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pasquale granata</dc:creator>
  <cp:lastModifiedBy>pasquale granata</cp:lastModifiedBy>
  <cp:revision>46</cp:revision>
  <dcterms:created xsi:type="dcterms:W3CDTF">2020-04-18T19:14:50Z</dcterms:created>
  <dcterms:modified xsi:type="dcterms:W3CDTF">2020-04-19T18:51:37Z</dcterms:modified>
</cp:coreProperties>
</file>